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749" r:id="rId3"/>
    <p:sldId id="842" r:id="rId4"/>
    <p:sldId id="779" r:id="rId5"/>
    <p:sldId id="778" r:id="rId6"/>
    <p:sldId id="780" r:id="rId7"/>
    <p:sldId id="781" r:id="rId8"/>
    <p:sldId id="782" r:id="rId9"/>
    <p:sldId id="838" r:id="rId10"/>
    <p:sldId id="783" r:id="rId11"/>
    <p:sldId id="784" r:id="rId12"/>
    <p:sldId id="785" r:id="rId13"/>
    <p:sldId id="786" r:id="rId14"/>
    <p:sldId id="822" r:id="rId15"/>
    <p:sldId id="791" r:id="rId16"/>
    <p:sldId id="804" r:id="rId17"/>
    <p:sldId id="824" r:id="rId18"/>
    <p:sldId id="839" r:id="rId19"/>
    <p:sldId id="827" r:id="rId20"/>
    <p:sldId id="828" r:id="rId21"/>
    <p:sldId id="841" r:id="rId22"/>
    <p:sldId id="816" r:id="rId23"/>
    <p:sldId id="817" r:id="rId24"/>
    <p:sldId id="818" r:id="rId25"/>
    <p:sldId id="840" r:id="rId26"/>
    <p:sldId id="819" r:id="rId27"/>
    <p:sldId id="820" r:id="rId28"/>
    <p:sldId id="821" r:id="rId29"/>
    <p:sldId id="836" r:id="rId30"/>
  </p:sldIdLst>
  <p:sldSz cx="18288000" cy="10287000"/>
  <p:notesSz cx="6761163" cy="9942513"/>
  <p:embeddedFontLst>
    <p:embeddedFont>
      <p:font typeface="Arial Rounded MT Bold" panose="020F0704030504030204" pitchFamily="34" charset="0"/>
      <p:regular r:id="rId33"/>
    </p:embeddedFont>
    <p:embeddedFont>
      <p:font typeface="Century" panose="02040604050505020304" pitchFamily="18" charset="0"/>
      <p:regular r:id="rId34"/>
    </p:embeddedFont>
    <p:embeddedFont>
      <p:font typeface="Elephant" panose="02020904090505020303" pitchFamily="18" charset="0"/>
      <p:regular r:id="rId35"/>
      <p:italic r:id="rId36"/>
    </p:embeddedFont>
    <p:embeddedFont>
      <p:font typeface="Helvetica" panose="020B0604020202020204" pitchFamily="34" charset="0"/>
      <p:regular r:id="rId37"/>
      <p:bold r:id="rId38"/>
      <p:italic r:id="rId39"/>
      <p:boldItalic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DE9"/>
    <a:srgbClr val="18B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B3E1A-7D0D-4C08-853A-F6B4EA7DA562}" v="343" dt="2025-05-09T22:02:53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resh Kejriwal" userId="093e001cd91dd9df" providerId="LiveId" clId="{3D82487D-9289-4A07-B8F8-1D0EF5EA8800}"/>
    <pc:docChg chg="delSld modSld">
      <pc:chgData name="Suresh Kejriwal" userId="093e001cd91dd9df" providerId="LiveId" clId="{3D82487D-9289-4A07-B8F8-1D0EF5EA8800}" dt="2025-04-30T01:49:25.156" v="169" actId="47"/>
      <pc:docMkLst>
        <pc:docMk/>
      </pc:docMkLst>
      <pc:sldChg chg="modSp modAnim">
        <pc:chgData name="Suresh Kejriwal" userId="093e001cd91dd9df" providerId="LiveId" clId="{3D82487D-9289-4A07-B8F8-1D0EF5EA8800}" dt="2025-04-30T01:44:53.130" v="133" actId="6549"/>
        <pc:sldMkLst>
          <pc:docMk/>
          <pc:sldMk cId="1771887548" sldId="718"/>
        </pc:sldMkLst>
      </pc:sldChg>
      <pc:sldChg chg="modSp modAnim">
        <pc:chgData name="Suresh Kejriwal" userId="093e001cd91dd9df" providerId="LiveId" clId="{3D82487D-9289-4A07-B8F8-1D0EF5EA8800}" dt="2025-04-30T01:45:56.677" v="166" actId="5793"/>
        <pc:sldMkLst>
          <pc:docMk/>
          <pc:sldMk cId="1241767312" sldId="778"/>
        </pc:sldMkLst>
      </pc:sldChg>
      <pc:sldChg chg="del">
        <pc:chgData name="Suresh Kejriwal" userId="093e001cd91dd9df" providerId="LiveId" clId="{3D82487D-9289-4A07-B8F8-1D0EF5EA8800}" dt="2025-04-30T01:49:12.053" v="167" actId="47"/>
        <pc:sldMkLst>
          <pc:docMk/>
          <pc:sldMk cId="1411136006" sldId="833"/>
        </pc:sldMkLst>
      </pc:sldChg>
      <pc:sldChg chg="del">
        <pc:chgData name="Suresh Kejriwal" userId="093e001cd91dd9df" providerId="LiveId" clId="{3D82487D-9289-4A07-B8F8-1D0EF5EA8800}" dt="2025-04-30T01:49:25.156" v="169" actId="47"/>
        <pc:sldMkLst>
          <pc:docMk/>
          <pc:sldMk cId="3821630453" sldId="834"/>
        </pc:sldMkLst>
      </pc:sldChg>
      <pc:sldChg chg="del">
        <pc:chgData name="Suresh Kejriwal" userId="093e001cd91dd9df" providerId="LiveId" clId="{3D82487D-9289-4A07-B8F8-1D0EF5EA8800}" dt="2025-04-30T01:49:21.525" v="168" actId="47"/>
        <pc:sldMkLst>
          <pc:docMk/>
          <pc:sldMk cId="3312392013" sldId="835"/>
        </pc:sldMkLst>
      </pc:sldChg>
    </pc:docChg>
  </pc:docChgLst>
  <pc:docChgLst>
    <pc:chgData name="Suresh Kejriwal" userId="093e001cd91dd9df" providerId="LiveId" clId="{C5EB3E1A-7D0D-4C08-853A-F6B4EA7DA562}"/>
    <pc:docChg chg="custSel modSld">
      <pc:chgData name="Suresh Kejriwal" userId="093e001cd91dd9df" providerId="LiveId" clId="{C5EB3E1A-7D0D-4C08-853A-F6B4EA7DA562}" dt="2025-05-09T22:02:53.101" v="534" actId="5793"/>
      <pc:docMkLst>
        <pc:docMk/>
      </pc:docMkLst>
      <pc:sldChg chg="modSp mod">
        <pc:chgData name="Suresh Kejriwal" userId="093e001cd91dd9df" providerId="LiveId" clId="{C5EB3E1A-7D0D-4C08-853A-F6B4EA7DA562}" dt="2025-05-09T21:37:03.800" v="89" actId="20577"/>
        <pc:sldMkLst>
          <pc:docMk/>
          <pc:sldMk cId="1007654883" sldId="778"/>
        </pc:sldMkLst>
        <pc:spChg chg="mod">
          <ac:chgData name="Suresh Kejriwal" userId="093e001cd91dd9df" providerId="LiveId" clId="{C5EB3E1A-7D0D-4C08-853A-F6B4EA7DA562}" dt="2025-05-09T21:37:03.800" v="89" actId="20577"/>
          <ac:spMkLst>
            <pc:docMk/>
            <pc:sldMk cId="1007654883" sldId="778"/>
            <ac:spMk id="8" creationId="{00000000-0000-0000-0000-000000000000}"/>
          </ac:spMkLst>
        </pc:spChg>
      </pc:sldChg>
      <pc:sldChg chg="modSp mod">
        <pc:chgData name="Suresh Kejriwal" userId="093e001cd91dd9df" providerId="LiveId" clId="{C5EB3E1A-7D0D-4C08-853A-F6B4EA7DA562}" dt="2025-05-09T21:49:54.559" v="362" actId="6549"/>
        <pc:sldMkLst>
          <pc:docMk/>
          <pc:sldMk cId="1142811709" sldId="784"/>
        </pc:sldMkLst>
        <pc:spChg chg="mod">
          <ac:chgData name="Suresh Kejriwal" userId="093e001cd91dd9df" providerId="LiveId" clId="{C5EB3E1A-7D0D-4C08-853A-F6B4EA7DA562}" dt="2025-05-09T21:49:54.559" v="362" actId="6549"/>
          <ac:spMkLst>
            <pc:docMk/>
            <pc:sldMk cId="1142811709" sldId="784"/>
            <ac:spMk id="43" creationId="{00000000-0000-0000-0000-000000000000}"/>
          </ac:spMkLst>
        </pc:spChg>
      </pc:sldChg>
      <pc:sldChg chg="modSp mod">
        <pc:chgData name="Suresh Kejriwal" userId="093e001cd91dd9df" providerId="LiveId" clId="{C5EB3E1A-7D0D-4C08-853A-F6B4EA7DA562}" dt="2025-05-09T21:55:45.042" v="417" actId="1036"/>
        <pc:sldMkLst>
          <pc:docMk/>
          <pc:sldMk cId="4015982344" sldId="786"/>
        </pc:sldMkLst>
        <pc:spChg chg="mod">
          <ac:chgData name="Suresh Kejriwal" userId="093e001cd91dd9df" providerId="LiveId" clId="{C5EB3E1A-7D0D-4C08-853A-F6B4EA7DA562}" dt="2025-05-09T21:54:53.878" v="395" actId="20577"/>
          <ac:spMkLst>
            <pc:docMk/>
            <pc:sldMk cId="4015982344" sldId="786"/>
            <ac:spMk id="25" creationId="{00000000-0000-0000-0000-000000000000}"/>
          </ac:spMkLst>
        </pc:spChg>
        <pc:spChg chg="mod">
          <ac:chgData name="Suresh Kejriwal" userId="093e001cd91dd9df" providerId="LiveId" clId="{C5EB3E1A-7D0D-4C08-853A-F6B4EA7DA562}" dt="2025-05-09T21:55:23.960" v="406" actId="1036"/>
          <ac:spMkLst>
            <pc:docMk/>
            <pc:sldMk cId="4015982344" sldId="786"/>
            <ac:spMk id="29" creationId="{00000000-0000-0000-0000-000000000000}"/>
          </ac:spMkLst>
        </pc:spChg>
        <pc:spChg chg="mod">
          <ac:chgData name="Suresh Kejriwal" userId="093e001cd91dd9df" providerId="LiveId" clId="{C5EB3E1A-7D0D-4C08-853A-F6B4EA7DA562}" dt="2025-05-09T21:55:45.042" v="417" actId="1036"/>
          <ac:spMkLst>
            <pc:docMk/>
            <pc:sldMk cId="4015982344" sldId="786"/>
            <ac:spMk id="35" creationId="{00000000-0000-0000-0000-000000000000}"/>
          </ac:spMkLst>
        </pc:spChg>
        <pc:cxnChg chg="mod">
          <ac:chgData name="Suresh Kejriwal" userId="093e001cd91dd9df" providerId="LiveId" clId="{C5EB3E1A-7D0D-4C08-853A-F6B4EA7DA562}" dt="2025-05-09T21:55:33.198" v="412" actId="1036"/>
          <ac:cxnSpMkLst>
            <pc:docMk/>
            <pc:sldMk cId="4015982344" sldId="786"/>
            <ac:cxnSpMk id="28" creationId="{00000000-0000-0000-0000-000000000000}"/>
          </ac:cxnSpMkLst>
        </pc:cxnChg>
        <pc:cxnChg chg="mod">
          <ac:chgData name="Suresh Kejriwal" userId="093e001cd91dd9df" providerId="LiveId" clId="{C5EB3E1A-7D0D-4C08-853A-F6B4EA7DA562}" dt="2025-05-09T21:55:28.067" v="409" actId="1036"/>
          <ac:cxnSpMkLst>
            <pc:docMk/>
            <pc:sldMk cId="4015982344" sldId="786"/>
            <ac:cxnSpMk id="34" creationId="{00000000-0000-0000-0000-000000000000}"/>
          </ac:cxnSpMkLst>
        </pc:cxnChg>
        <pc:cxnChg chg="mod">
          <ac:chgData name="Suresh Kejriwal" userId="093e001cd91dd9df" providerId="LiveId" clId="{C5EB3E1A-7D0D-4C08-853A-F6B4EA7DA562}" dt="2025-05-09T21:55:19.320" v="403" actId="1036"/>
          <ac:cxnSpMkLst>
            <pc:docMk/>
            <pc:sldMk cId="4015982344" sldId="786"/>
            <ac:cxnSpMk id="66" creationId="{00000000-0000-0000-0000-000000000000}"/>
          </ac:cxnSpMkLst>
        </pc:cxnChg>
        <pc:cxnChg chg="mod">
          <ac:chgData name="Suresh Kejriwal" userId="093e001cd91dd9df" providerId="LiveId" clId="{C5EB3E1A-7D0D-4C08-853A-F6B4EA7DA562}" dt="2025-05-09T21:55:14.963" v="399" actId="1036"/>
          <ac:cxnSpMkLst>
            <pc:docMk/>
            <pc:sldMk cId="4015982344" sldId="786"/>
            <ac:cxnSpMk id="75" creationId="{00000000-0000-0000-0000-000000000000}"/>
          </ac:cxnSpMkLst>
        </pc:cxnChg>
      </pc:sldChg>
      <pc:sldChg chg="modSp mod modAnim">
        <pc:chgData name="Suresh Kejriwal" userId="093e001cd91dd9df" providerId="LiveId" clId="{C5EB3E1A-7D0D-4C08-853A-F6B4EA7DA562}" dt="2025-05-09T21:59:52.755" v="464" actId="6549"/>
        <pc:sldMkLst>
          <pc:docMk/>
          <pc:sldMk cId="1012229285" sldId="804"/>
        </pc:sldMkLst>
        <pc:spChg chg="mod">
          <ac:chgData name="Suresh Kejriwal" userId="093e001cd91dd9df" providerId="LiveId" clId="{C5EB3E1A-7D0D-4C08-853A-F6B4EA7DA562}" dt="2025-05-09T21:59:52.755" v="464" actId="6549"/>
          <ac:spMkLst>
            <pc:docMk/>
            <pc:sldMk cId="1012229285" sldId="804"/>
            <ac:spMk id="6" creationId="{00000000-0000-0000-0000-000000000000}"/>
          </ac:spMkLst>
        </pc:spChg>
        <pc:spChg chg="mod">
          <ac:chgData name="Suresh Kejriwal" userId="093e001cd91dd9df" providerId="LiveId" clId="{C5EB3E1A-7D0D-4C08-853A-F6B4EA7DA562}" dt="2025-05-09T21:59:29.706" v="463" actId="14100"/>
          <ac:spMkLst>
            <pc:docMk/>
            <pc:sldMk cId="1012229285" sldId="804"/>
            <ac:spMk id="12" creationId="{00000000-0000-0000-0000-000000000000}"/>
          </ac:spMkLst>
        </pc:spChg>
      </pc:sldChg>
      <pc:sldChg chg="modSp">
        <pc:chgData name="Suresh Kejriwal" userId="093e001cd91dd9df" providerId="LiveId" clId="{C5EB3E1A-7D0D-4C08-853A-F6B4EA7DA562}" dt="2025-05-09T21:46:31.380" v="273" actId="20577"/>
        <pc:sldMkLst>
          <pc:docMk/>
          <pc:sldMk cId="2650790001" sldId="838"/>
        </pc:sldMkLst>
        <pc:spChg chg="mod">
          <ac:chgData name="Suresh Kejriwal" userId="093e001cd91dd9df" providerId="LiveId" clId="{C5EB3E1A-7D0D-4C08-853A-F6B4EA7DA562}" dt="2025-05-09T21:46:31.380" v="273" actId="20577"/>
          <ac:spMkLst>
            <pc:docMk/>
            <pc:sldMk cId="2650790001" sldId="838"/>
            <ac:spMk id="8" creationId="{00000000-0000-0000-0000-000000000000}"/>
          </ac:spMkLst>
        </pc:spChg>
      </pc:sldChg>
      <pc:sldChg chg="modSp modAnim">
        <pc:chgData name="Suresh Kejriwal" userId="093e001cd91dd9df" providerId="LiveId" clId="{C5EB3E1A-7D0D-4C08-853A-F6B4EA7DA562}" dt="2025-05-09T22:02:53.101" v="534" actId="5793"/>
        <pc:sldMkLst>
          <pc:docMk/>
          <pc:sldMk cId="783350066" sldId="839"/>
        </pc:sldMkLst>
        <pc:spChg chg="mod">
          <ac:chgData name="Suresh Kejriwal" userId="093e001cd91dd9df" providerId="LiveId" clId="{C5EB3E1A-7D0D-4C08-853A-F6B4EA7DA562}" dt="2025-05-09T22:02:53.101" v="534" actId="5793"/>
          <ac:spMkLst>
            <pc:docMk/>
            <pc:sldMk cId="783350066" sldId="839"/>
            <ac:spMk id="6" creationId="{00000000-0000-0000-0000-000000000000}"/>
          </ac:spMkLst>
        </pc:spChg>
      </pc:sldChg>
      <pc:sldChg chg="modSp">
        <pc:chgData name="Suresh Kejriwal" userId="093e001cd91dd9df" providerId="LiveId" clId="{C5EB3E1A-7D0D-4C08-853A-F6B4EA7DA562}" dt="2025-05-09T21:34:40.456" v="53" actId="20577"/>
        <pc:sldMkLst>
          <pc:docMk/>
          <pc:sldMk cId="2771826333" sldId="842"/>
        </pc:sldMkLst>
        <pc:spChg chg="mod">
          <ac:chgData name="Suresh Kejriwal" userId="093e001cd91dd9df" providerId="LiveId" clId="{C5EB3E1A-7D0D-4C08-853A-F6B4EA7DA562}" dt="2025-05-09T21:32:37.074" v="1" actId="6549"/>
          <ac:spMkLst>
            <pc:docMk/>
            <pc:sldMk cId="2771826333" sldId="842"/>
            <ac:spMk id="2" creationId="{00000000-0000-0000-0000-000000000000}"/>
          </ac:spMkLst>
        </pc:spChg>
        <pc:spChg chg="mod">
          <ac:chgData name="Suresh Kejriwal" userId="093e001cd91dd9df" providerId="LiveId" clId="{C5EB3E1A-7D0D-4C08-853A-F6B4EA7DA562}" dt="2025-05-09T21:33:33.646" v="18" actId="20577"/>
          <ac:spMkLst>
            <pc:docMk/>
            <pc:sldMk cId="2771826333" sldId="842"/>
            <ac:spMk id="62" creationId="{00000000-0000-0000-0000-000000000000}"/>
          </ac:spMkLst>
        </pc:spChg>
        <pc:spChg chg="mod">
          <ac:chgData name="Suresh Kejriwal" userId="093e001cd91dd9df" providerId="LiveId" clId="{C5EB3E1A-7D0D-4C08-853A-F6B4EA7DA562}" dt="2025-05-09T21:33:55.618" v="19" actId="20577"/>
          <ac:spMkLst>
            <pc:docMk/>
            <pc:sldMk cId="2771826333" sldId="842"/>
            <ac:spMk id="68" creationId="{00000000-0000-0000-0000-000000000000}"/>
          </ac:spMkLst>
        </pc:spChg>
        <pc:spChg chg="mod">
          <ac:chgData name="Suresh Kejriwal" userId="093e001cd91dd9df" providerId="LiveId" clId="{C5EB3E1A-7D0D-4C08-853A-F6B4EA7DA562}" dt="2025-05-09T21:34:40.456" v="53" actId="20577"/>
          <ac:spMkLst>
            <pc:docMk/>
            <pc:sldMk cId="2771826333" sldId="842"/>
            <ac:spMk id="72" creationId="{00000000-0000-0000-0000-000000000000}"/>
          </ac:spMkLst>
        </pc:spChg>
      </pc:sldChg>
    </pc:docChg>
  </pc:docChgLst>
  <pc:docChgLst>
    <pc:chgData name="Suresh Kejriwal" userId="093e001cd91dd9df" providerId="LiveId" clId="{A301073A-3BC5-4C2E-80C2-9483B5515608}"/>
    <pc:docChg chg="custSel delSld modSld">
      <pc:chgData name="Suresh Kejriwal" userId="093e001cd91dd9df" providerId="LiveId" clId="{A301073A-3BC5-4C2E-80C2-9483B5515608}" dt="2024-08-16T23:17:04.536" v="1780" actId="47"/>
      <pc:docMkLst>
        <pc:docMk/>
      </pc:docMkLst>
      <pc:sldChg chg="modSp mod">
        <pc:chgData name="Suresh Kejriwal" userId="093e001cd91dd9df" providerId="LiveId" clId="{A301073A-3BC5-4C2E-80C2-9483B5515608}" dt="2024-08-11T02:05:57.760" v="214" actId="20577"/>
        <pc:sldMkLst>
          <pc:docMk/>
          <pc:sldMk cId="0" sldId="271"/>
        </pc:sldMkLst>
      </pc:sldChg>
      <pc:sldChg chg="modSp mod">
        <pc:chgData name="Suresh Kejriwal" userId="093e001cd91dd9df" providerId="LiveId" clId="{A301073A-3BC5-4C2E-80C2-9483B5515608}" dt="2024-08-11T02:08:03.279" v="346" actId="6549"/>
        <pc:sldMkLst>
          <pc:docMk/>
          <pc:sldMk cId="4112048845" sldId="276"/>
        </pc:sldMkLst>
      </pc:sldChg>
      <pc:sldChg chg="modSp mod">
        <pc:chgData name="Suresh Kejriwal" userId="093e001cd91dd9df" providerId="LiveId" clId="{A301073A-3BC5-4C2E-80C2-9483B5515608}" dt="2024-08-16T23:06:39.772" v="1402" actId="6549"/>
        <pc:sldMkLst>
          <pc:docMk/>
          <pc:sldMk cId="1077588297" sldId="282"/>
        </pc:sldMkLst>
      </pc:sldChg>
      <pc:sldChg chg="modSp mod">
        <pc:chgData name="Suresh Kejriwal" userId="093e001cd91dd9df" providerId="LiveId" clId="{A301073A-3BC5-4C2E-80C2-9483B5515608}" dt="2024-08-16T22:41:39.668" v="617" actId="13926"/>
        <pc:sldMkLst>
          <pc:docMk/>
          <pc:sldMk cId="2819220774" sldId="288"/>
        </pc:sldMkLst>
      </pc:sldChg>
      <pc:sldChg chg="del">
        <pc:chgData name="Suresh Kejriwal" userId="093e001cd91dd9df" providerId="LiveId" clId="{A301073A-3BC5-4C2E-80C2-9483B5515608}" dt="2024-08-11T03:44:38.696" v="616" actId="47"/>
        <pc:sldMkLst>
          <pc:docMk/>
          <pc:sldMk cId="4096527913" sldId="290"/>
        </pc:sldMkLst>
      </pc:sldChg>
      <pc:sldChg chg="del">
        <pc:chgData name="Suresh Kejriwal" userId="093e001cd91dd9df" providerId="LiveId" clId="{A301073A-3BC5-4C2E-80C2-9483B5515608}" dt="2024-08-11T03:42:40.411" v="613" actId="2696"/>
        <pc:sldMkLst>
          <pc:docMk/>
          <pc:sldMk cId="1650546309" sldId="291"/>
        </pc:sldMkLst>
      </pc:sldChg>
      <pc:sldChg chg="addSp modSp mod">
        <pc:chgData name="Suresh Kejriwal" userId="093e001cd91dd9df" providerId="LiveId" clId="{A301073A-3BC5-4C2E-80C2-9483B5515608}" dt="2024-08-16T22:45:08.273" v="652" actId="1036"/>
        <pc:sldMkLst>
          <pc:docMk/>
          <pc:sldMk cId="1654520273" sldId="291"/>
        </pc:sldMkLst>
      </pc:sldChg>
      <pc:sldChg chg="modSp mod">
        <pc:chgData name="Suresh Kejriwal" userId="093e001cd91dd9df" providerId="LiveId" clId="{A301073A-3BC5-4C2E-80C2-9483B5515608}" dt="2024-08-11T03:43:50.848" v="614" actId="6549"/>
        <pc:sldMkLst>
          <pc:docMk/>
          <pc:sldMk cId="1156598427" sldId="292"/>
        </pc:sldMkLst>
      </pc:sldChg>
      <pc:sldChg chg="del">
        <pc:chgData name="Suresh Kejriwal" userId="093e001cd91dd9df" providerId="LiveId" clId="{A301073A-3BC5-4C2E-80C2-9483B5515608}" dt="2024-08-11T03:42:40.411" v="613" actId="2696"/>
        <pc:sldMkLst>
          <pc:docMk/>
          <pc:sldMk cId="3331008735" sldId="292"/>
        </pc:sldMkLst>
      </pc:sldChg>
      <pc:sldChg chg="addSp delSp modSp del mod">
        <pc:chgData name="Suresh Kejriwal" userId="093e001cd91dd9df" providerId="LiveId" clId="{A301073A-3BC5-4C2E-80C2-9483B5515608}" dt="2024-08-16T23:08:08.419" v="1403" actId="2696"/>
        <pc:sldMkLst>
          <pc:docMk/>
          <pc:sldMk cId="2070462556" sldId="311"/>
        </pc:sldMkLst>
      </pc:sldChg>
      <pc:sldChg chg="del">
        <pc:chgData name="Suresh Kejriwal" userId="093e001cd91dd9df" providerId="LiveId" clId="{A301073A-3BC5-4C2E-80C2-9483B5515608}" dt="2024-08-11T03:30:29.098" v="380" actId="2696"/>
        <pc:sldMkLst>
          <pc:docMk/>
          <pc:sldMk cId="2745866022" sldId="311"/>
        </pc:sldMkLst>
      </pc:sldChg>
      <pc:sldChg chg="del">
        <pc:chgData name="Suresh Kejriwal" userId="093e001cd91dd9df" providerId="LiveId" clId="{A301073A-3BC5-4C2E-80C2-9483B5515608}" dt="2024-08-11T03:42:40.411" v="613" actId="2696"/>
        <pc:sldMkLst>
          <pc:docMk/>
          <pc:sldMk cId="3369640722" sldId="322"/>
        </pc:sldMkLst>
      </pc:sldChg>
      <pc:sldChg chg="del">
        <pc:chgData name="Suresh Kejriwal" userId="093e001cd91dd9df" providerId="LiveId" clId="{A301073A-3BC5-4C2E-80C2-9483B5515608}" dt="2024-08-11T03:44:08.242" v="615" actId="47"/>
        <pc:sldMkLst>
          <pc:docMk/>
          <pc:sldMk cId="3921579661" sldId="322"/>
        </pc:sldMkLst>
      </pc:sldChg>
      <pc:sldChg chg="modSp mod">
        <pc:chgData name="Suresh Kejriwal" userId="093e001cd91dd9df" providerId="LiveId" clId="{A301073A-3BC5-4C2E-80C2-9483B5515608}" dt="2024-08-11T03:34:41.352" v="601" actId="13926"/>
        <pc:sldMkLst>
          <pc:docMk/>
          <pc:sldMk cId="2862352019" sldId="633"/>
        </pc:sldMkLst>
      </pc:sldChg>
      <pc:sldChg chg="modSp mod">
        <pc:chgData name="Suresh Kejriwal" userId="093e001cd91dd9df" providerId="LiveId" clId="{A301073A-3BC5-4C2E-80C2-9483B5515608}" dt="2024-08-16T22:45:53.898" v="685" actId="6549"/>
        <pc:sldMkLst>
          <pc:docMk/>
          <pc:sldMk cId="2823348738" sldId="635"/>
        </pc:sldMkLst>
      </pc:sldChg>
      <pc:sldChg chg="del">
        <pc:chgData name="Suresh Kejriwal" userId="093e001cd91dd9df" providerId="LiveId" clId="{A301073A-3BC5-4C2E-80C2-9483B5515608}" dt="2024-08-16T23:03:51.710" v="1357" actId="47"/>
        <pc:sldMkLst>
          <pc:docMk/>
          <pc:sldMk cId="822388310" sldId="652"/>
        </pc:sldMkLst>
      </pc:sldChg>
      <pc:sldChg chg="modSp mod">
        <pc:chgData name="Suresh Kejriwal" userId="093e001cd91dd9df" providerId="LiveId" clId="{A301073A-3BC5-4C2E-80C2-9483B5515608}" dt="2024-08-16T23:04:04.650" v="1370" actId="20577"/>
        <pc:sldMkLst>
          <pc:docMk/>
          <pc:sldMk cId="358998317" sldId="653"/>
        </pc:sldMkLst>
      </pc:sldChg>
      <pc:sldChg chg="del">
        <pc:chgData name="Suresh Kejriwal" userId="093e001cd91dd9df" providerId="LiveId" clId="{A301073A-3BC5-4C2E-80C2-9483B5515608}" dt="2024-08-16T23:04:22.760" v="1372" actId="47"/>
        <pc:sldMkLst>
          <pc:docMk/>
          <pc:sldMk cId="3763363337" sldId="658"/>
        </pc:sldMkLst>
      </pc:sldChg>
      <pc:sldChg chg="del">
        <pc:chgData name="Suresh Kejriwal" userId="093e001cd91dd9df" providerId="LiveId" clId="{A301073A-3BC5-4C2E-80C2-9483B5515608}" dt="2024-08-16T23:04:21.921" v="1371" actId="47"/>
        <pc:sldMkLst>
          <pc:docMk/>
          <pc:sldMk cId="220846356" sldId="661"/>
        </pc:sldMkLst>
      </pc:sldChg>
      <pc:sldChg chg="del">
        <pc:chgData name="Suresh Kejriwal" userId="093e001cd91dd9df" providerId="LiveId" clId="{A301073A-3BC5-4C2E-80C2-9483B5515608}" dt="2024-08-16T23:04:24.532" v="1373" actId="47"/>
        <pc:sldMkLst>
          <pc:docMk/>
          <pc:sldMk cId="24172608" sldId="662"/>
        </pc:sldMkLst>
      </pc:sldChg>
      <pc:sldChg chg="modSp mod">
        <pc:chgData name="Suresh Kejriwal" userId="093e001cd91dd9df" providerId="LiveId" clId="{A301073A-3BC5-4C2E-80C2-9483B5515608}" dt="2024-08-11T03:40:09.246" v="611" actId="13926"/>
        <pc:sldMkLst>
          <pc:docMk/>
          <pc:sldMk cId="786546116" sldId="668"/>
        </pc:sldMkLst>
      </pc:sldChg>
      <pc:sldChg chg="modSp mod">
        <pc:chgData name="Suresh Kejriwal" userId="093e001cd91dd9df" providerId="LiveId" clId="{A301073A-3BC5-4C2E-80C2-9483B5515608}" dt="2024-08-11T02:08:34.256" v="357" actId="20577"/>
        <pc:sldMkLst>
          <pc:docMk/>
          <pc:sldMk cId="3387447654" sldId="672"/>
        </pc:sldMkLst>
      </pc:sldChg>
      <pc:sldChg chg="modSp mod">
        <pc:chgData name="Suresh Kejriwal" userId="093e001cd91dd9df" providerId="LiveId" clId="{A301073A-3BC5-4C2E-80C2-9483B5515608}" dt="2024-08-11T02:08:59.192" v="379" actId="20577"/>
        <pc:sldMkLst>
          <pc:docMk/>
          <pc:sldMk cId="2401757657" sldId="675"/>
        </pc:sldMkLst>
      </pc:sldChg>
      <pc:sldChg chg="del">
        <pc:chgData name="Suresh Kejriwal" userId="093e001cd91dd9df" providerId="LiveId" clId="{A301073A-3BC5-4C2E-80C2-9483B5515608}" dt="2024-08-16T23:11:16.817" v="1405" actId="2696"/>
        <pc:sldMkLst>
          <pc:docMk/>
          <pc:sldMk cId="2075217011" sldId="684"/>
        </pc:sldMkLst>
      </pc:sldChg>
      <pc:sldChg chg="del">
        <pc:chgData name="Suresh Kejriwal" userId="093e001cd91dd9df" providerId="LiveId" clId="{A301073A-3BC5-4C2E-80C2-9483B5515608}" dt="2024-08-16T23:11:16.817" v="1405" actId="2696"/>
        <pc:sldMkLst>
          <pc:docMk/>
          <pc:sldMk cId="2858402001" sldId="685"/>
        </pc:sldMkLst>
      </pc:sldChg>
      <pc:sldChg chg="del">
        <pc:chgData name="Suresh Kejriwal" userId="093e001cd91dd9df" providerId="LiveId" clId="{A301073A-3BC5-4C2E-80C2-9483B5515608}" dt="2024-08-16T23:11:16.817" v="1405" actId="2696"/>
        <pc:sldMkLst>
          <pc:docMk/>
          <pc:sldMk cId="3171477922" sldId="686"/>
        </pc:sldMkLst>
      </pc:sldChg>
      <pc:sldChg chg="del">
        <pc:chgData name="Suresh Kejriwal" userId="093e001cd91dd9df" providerId="LiveId" clId="{A301073A-3BC5-4C2E-80C2-9483B5515608}" dt="2024-08-16T23:14:41.155" v="1592" actId="47"/>
        <pc:sldMkLst>
          <pc:docMk/>
          <pc:sldMk cId="1112490389" sldId="688"/>
        </pc:sldMkLst>
      </pc:sldChg>
      <pc:sldChg chg="modSp">
        <pc:chgData name="Suresh Kejriwal" userId="093e001cd91dd9df" providerId="LiveId" clId="{A301073A-3BC5-4C2E-80C2-9483B5515608}" dt="2024-08-16T22:57:59.562" v="1290" actId="13926"/>
        <pc:sldMkLst>
          <pc:docMk/>
          <pc:sldMk cId="2329171848" sldId="689"/>
        </pc:sldMkLst>
      </pc:sldChg>
      <pc:sldChg chg="modSp del mod">
        <pc:chgData name="Suresh Kejriwal" userId="093e001cd91dd9df" providerId="LiveId" clId="{A301073A-3BC5-4C2E-80C2-9483B5515608}" dt="2024-08-16T23:17:04.536" v="1780" actId="47"/>
        <pc:sldMkLst>
          <pc:docMk/>
          <pc:sldMk cId="307235408" sldId="690"/>
        </pc:sldMkLst>
      </pc:sldChg>
      <pc:sldChg chg="del">
        <pc:chgData name="Suresh Kejriwal" userId="093e001cd91dd9df" providerId="LiveId" clId="{A301073A-3BC5-4C2E-80C2-9483B5515608}" dt="2024-08-11T03:36:45.622" v="602" actId="2696"/>
        <pc:sldMkLst>
          <pc:docMk/>
          <pc:sldMk cId="1055585792" sldId="692"/>
        </pc:sldMkLst>
      </pc:sldChg>
      <pc:sldChg chg="modSp mod">
        <pc:chgData name="Suresh Kejriwal" userId="093e001cd91dd9df" providerId="LiveId" clId="{A301073A-3BC5-4C2E-80C2-9483B5515608}" dt="2024-08-11T03:37:46.994" v="610" actId="20577"/>
        <pc:sldMkLst>
          <pc:docMk/>
          <pc:sldMk cId="3423941938" sldId="692"/>
        </pc:sldMkLst>
      </pc:sldChg>
      <pc:sldChg chg="delSp mod">
        <pc:chgData name="Suresh Kejriwal" userId="093e001cd91dd9df" providerId="LiveId" clId="{A301073A-3BC5-4C2E-80C2-9483B5515608}" dt="2024-08-11T03:41:29.414" v="612" actId="478"/>
        <pc:sldMkLst>
          <pc:docMk/>
          <pc:sldMk cId="4185004260" sldId="696"/>
        </pc:sldMkLst>
      </pc:sldChg>
      <pc:sldChg chg="modSp mod">
        <pc:chgData name="Suresh Kejriwal" userId="093e001cd91dd9df" providerId="LiveId" clId="{A301073A-3BC5-4C2E-80C2-9483B5515608}" dt="2024-08-16T23:03:02.182" v="1355" actId="6549"/>
        <pc:sldMkLst>
          <pc:docMk/>
          <pc:sldMk cId="1490901841" sldId="697"/>
        </pc:sldMkLst>
      </pc:sldChg>
      <pc:sldChg chg="modSp mod">
        <pc:chgData name="Suresh Kejriwal" userId="093e001cd91dd9df" providerId="LiveId" clId="{A301073A-3BC5-4C2E-80C2-9483B5515608}" dt="2024-08-16T22:59:38.935" v="1323" actId="6549"/>
        <pc:sldMkLst>
          <pc:docMk/>
          <pc:sldMk cId="650648618" sldId="699"/>
        </pc:sldMkLst>
      </pc:sldChg>
      <pc:sldChg chg="delSp del mod">
        <pc:chgData name="Suresh Kejriwal" userId="093e001cd91dd9df" providerId="LiveId" clId="{A301073A-3BC5-4C2E-80C2-9483B5515608}" dt="2024-08-16T23:08:45.259" v="1404" actId="2696"/>
        <pc:sldMkLst>
          <pc:docMk/>
          <pc:sldMk cId="3911465747" sldId="701"/>
        </pc:sldMkLst>
      </pc:sldChg>
      <pc:sldChg chg="modSp mod">
        <pc:chgData name="Suresh Kejriwal" userId="093e001cd91dd9df" providerId="LiveId" clId="{A301073A-3BC5-4C2E-80C2-9483B5515608}" dt="2024-08-16T23:00:46.682" v="1336" actId="255"/>
        <pc:sldMkLst>
          <pc:docMk/>
          <pc:sldMk cId="1800867812" sldId="705"/>
        </pc:sldMkLst>
      </pc:sldChg>
      <pc:sldChg chg="del">
        <pc:chgData name="Suresh Kejriwal" userId="093e001cd91dd9df" providerId="LiveId" clId="{A301073A-3BC5-4C2E-80C2-9483B5515608}" dt="2024-08-16T22:45:13.840" v="653" actId="47"/>
        <pc:sldMkLst>
          <pc:docMk/>
          <pc:sldMk cId="2111082726" sldId="707"/>
        </pc:sldMkLst>
      </pc:sldChg>
      <pc:sldChg chg="del">
        <pc:chgData name="Suresh Kejriwal" userId="093e001cd91dd9df" providerId="LiveId" clId="{A301073A-3BC5-4C2E-80C2-9483B5515608}" dt="2024-08-16T23:03:37.972" v="1356" actId="47"/>
        <pc:sldMkLst>
          <pc:docMk/>
          <pc:sldMk cId="1507172521" sldId="711"/>
        </pc:sldMkLst>
      </pc:sldChg>
      <pc:sldChg chg="modSp mod">
        <pc:chgData name="Suresh Kejriwal" userId="093e001cd91dd9df" providerId="LiveId" clId="{A301073A-3BC5-4C2E-80C2-9483B5515608}" dt="2024-08-16T22:48:57.229" v="794" actId="6549"/>
        <pc:sldMkLst>
          <pc:docMk/>
          <pc:sldMk cId="1472193557" sldId="714"/>
        </pc:sldMkLst>
      </pc:sldChg>
      <pc:sldChg chg="modSp mod">
        <pc:chgData name="Suresh Kejriwal" userId="093e001cd91dd9df" providerId="LiveId" clId="{A301073A-3BC5-4C2E-80C2-9483B5515608}" dt="2024-08-16T22:50:04.265" v="908" actId="6549"/>
        <pc:sldMkLst>
          <pc:docMk/>
          <pc:sldMk cId="2373641273" sldId="715"/>
        </pc:sldMkLst>
      </pc:sldChg>
      <pc:sldChg chg="modSp mod">
        <pc:chgData name="Suresh Kejriwal" userId="093e001cd91dd9df" providerId="LiveId" clId="{A301073A-3BC5-4C2E-80C2-9483B5515608}" dt="2024-08-16T22:55:11.754" v="1224" actId="20577"/>
        <pc:sldMkLst>
          <pc:docMk/>
          <pc:sldMk cId="3258375844" sldId="716"/>
        </pc:sldMkLst>
      </pc:sldChg>
      <pc:sldChg chg="modSp del mod">
        <pc:chgData name="Suresh Kejriwal" userId="093e001cd91dd9df" providerId="LiveId" clId="{A301073A-3BC5-4C2E-80C2-9483B5515608}" dt="2024-08-16T22:51:48.619" v="959" actId="47"/>
        <pc:sldMkLst>
          <pc:docMk/>
          <pc:sldMk cId="3846268984" sldId="716"/>
        </pc:sldMkLst>
      </pc:sldChg>
      <pc:sldChg chg="modSp modAnim">
        <pc:chgData name="Suresh Kejriwal" userId="093e001cd91dd9df" providerId="LiveId" clId="{A301073A-3BC5-4C2E-80C2-9483B5515608}" dt="2024-08-16T23:16:41.489" v="1779" actId="20577"/>
        <pc:sldMkLst>
          <pc:docMk/>
          <pc:sldMk cId="2442657775" sldId="717"/>
        </pc:sldMkLst>
      </pc:sldChg>
    </pc:docChg>
  </pc:docChgLst>
  <pc:docChgLst>
    <pc:chgData name="Suresh Kejriwal" userId="093e001cd91dd9df" providerId="LiveId" clId="{6A922996-DA34-478E-A875-A497F2131A5E}"/>
    <pc:docChg chg="custSel addSld delSld modSld">
      <pc:chgData name="Suresh Kejriwal" userId="093e001cd91dd9df" providerId="LiveId" clId="{6A922996-DA34-478E-A875-A497F2131A5E}" dt="2025-04-28T00:34:07.497" v="1262" actId="20577"/>
      <pc:docMkLst>
        <pc:docMk/>
      </pc:docMkLst>
      <pc:sldChg chg="del">
        <pc:chgData name="Suresh Kejriwal" userId="093e001cd91dd9df" providerId="LiveId" clId="{6A922996-DA34-478E-A875-A497F2131A5E}" dt="2025-04-27T01:57:22.866" v="196" actId="47"/>
        <pc:sldMkLst>
          <pc:docMk/>
          <pc:sldMk cId="829236883" sldId="286"/>
        </pc:sldMkLst>
      </pc:sldChg>
      <pc:sldChg chg="del">
        <pc:chgData name="Suresh Kejriwal" userId="093e001cd91dd9df" providerId="LiveId" clId="{6A922996-DA34-478E-A875-A497F2131A5E}" dt="2025-04-27T01:57:23.759" v="198" actId="47"/>
        <pc:sldMkLst>
          <pc:docMk/>
          <pc:sldMk cId="3362344534" sldId="289"/>
        </pc:sldMkLst>
      </pc:sldChg>
      <pc:sldChg chg="add">
        <pc:chgData name="Suresh Kejriwal" userId="093e001cd91dd9df" providerId="LiveId" clId="{6A922996-DA34-478E-A875-A497F2131A5E}" dt="2025-04-28T00:27:42.086" v="729"/>
        <pc:sldMkLst>
          <pc:docMk/>
          <pc:sldMk cId="2831754585" sldId="415"/>
        </pc:sldMkLst>
      </pc:sldChg>
      <pc:sldChg chg="add">
        <pc:chgData name="Suresh Kejriwal" userId="093e001cd91dd9df" providerId="LiveId" clId="{6A922996-DA34-478E-A875-A497F2131A5E}" dt="2025-04-28T00:27:42.086" v="729"/>
        <pc:sldMkLst>
          <pc:docMk/>
          <pc:sldMk cId="1250493007" sldId="416"/>
        </pc:sldMkLst>
      </pc:sldChg>
      <pc:sldChg chg="add">
        <pc:chgData name="Suresh Kejriwal" userId="093e001cd91dd9df" providerId="LiveId" clId="{6A922996-DA34-478E-A875-A497F2131A5E}" dt="2025-04-28T00:27:42.086" v="729"/>
        <pc:sldMkLst>
          <pc:docMk/>
          <pc:sldMk cId="2465829089" sldId="417"/>
        </pc:sldMkLst>
      </pc:sldChg>
      <pc:sldChg chg="add del">
        <pc:chgData name="Suresh Kejriwal" userId="093e001cd91dd9df" providerId="LiveId" clId="{6A922996-DA34-478E-A875-A497F2131A5E}" dt="2025-04-28T00:29:10.191" v="730" actId="47"/>
        <pc:sldMkLst>
          <pc:docMk/>
          <pc:sldMk cId="3290731983" sldId="418"/>
        </pc:sldMkLst>
      </pc:sldChg>
      <pc:sldChg chg="modSp add modAnim">
        <pc:chgData name="Suresh Kejriwal" userId="093e001cd91dd9df" providerId="LiveId" clId="{6A922996-DA34-478E-A875-A497F2131A5E}" dt="2025-04-28T00:30:58.332" v="884" actId="6549"/>
        <pc:sldMkLst>
          <pc:docMk/>
          <pc:sldMk cId="3305416006" sldId="419"/>
        </pc:sldMkLst>
      </pc:sldChg>
      <pc:sldChg chg="modSp add modAnim">
        <pc:chgData name="Suresh Kejriwal" userId="093e001cd91dd9df" providerId="LiveId" clId="{6A922996-DA34-478E-A875-A497F2131A5E}" dt="2025-04-28T00:34:07.497" v="1262" actId="20577"/>
        <pc:sldMkLst>
          <pc:docMk/>
          <pc:sldMk cId="4263032731" sldId="420"/>
        </pc:sldMkLst>
      </pc:sldChg>
      <pc:sldChg chg="add">
        <pc:chgData name="Suresh Kejriwal" userId="093e001cd91dd9df" providerId="LiveId" clId="{6A922996-DA34-478E-A875-A497F2131A5E}" dt="2025-04-28T00:27:42.086" v="729"/>
        <pc:sldMkLst>
          <pc:docMk/>
          <pc:sldMk cId="4187434982" sldId="423"/>
        </pc:sldMkLst>
      </pc:sldChg>
      <pc:sldChg chg="add">
        <pc:chgData name="Suresh Kejriwal" userId="093e001cd91dd9df" providerId="LiveId" clId="{6A922996-DA34-478E-A875-A497F2131A5E}" dt="2025-04-28T00:27:42.086" v="729"/>
        <pc:sldMkLst>
          <pc:docMk/>
          <pc:sldMk cId="936005467" sldId="424"/>
        </pc:sldMkLst>
      </pc:sldChg>
      <pc:sldChg chg="add">
        <pc:chgData name="Suresh Kejriwal" userId="093e001cd91dd9df" providerId="LiveId" clId="{6A922996-DA34-478E-A875-A497F2131A5E}" dt="2025-04-28T00:27:42.086" v="729"/>
        <pc:sldMkLst>
          <pc:docMk/>
          <pc:sldMk cId="2348018004" sldId="432"/>
        </pc:sldMkLst>
      </pc:sldChg>
      <pc:sldChg chg="add">
        <pc:chgData name="Suresh Kejriwal" userId="093e001cd91dd9df" providerId="LiveId" clId="{6A922996-DA34-478E-A875-A497F2131A5E}" dt="2025-04-28T00:27:42.086" v="729"/>
        <pc:sldMkLst>
          <pc:docMk/>
          <pc:sldMk cId="349668068" sldId="484"/>
        </pc:sldMkLst>
      </pc:sldChg>
      <pc:sldChg chg="add">
        <pc:chgData name="Suresh Kejriwal" userId="093e001cd91dd9df" providerId="LiveId" clId="{6A922996-DA34-478E-A875-A497F2131A5E}" dt="2025-04-28T00:27:42.086" v="729"/>
        <pc:sldMkLst>
          <pc:docMk/>
          <pc:sldMk cId="1941949733" sldId="486"/>
        </pc:sldMkLst>
      </pc:sldChg>
      <pc:sldChg chg="add">
        <pc:chgData name="Suresh Kejriwal" userId="093e001cd91dd9df" providerId="LiveId" clId="{6A922996-DA34-478E-A875-A497F2131A5E}" dt="2025-04-28T00:27:42.086" v="729"/>
        <pc:sldMkLst>
          <pc:docMk/>
          <pc:sldMk cId="939744353" sldId="487"/>
        </pc:sldMkLst>
      </pc:sldChg>
      <pc:sldChg chg="add">
        <pc:chgData name="Suresh Kejriwal" userId="093e001cd91dd9df" providerId="LiveId" clId="{6A922996-DA34-478E-A875-A497F2131A5E}" dt="2025-04-28T00:27:42.086" v="729"/>
        <pc:sldMkLst>
          <pc:docMk/>
          <pc:sldMk cId="482854132" sldId="488"/>
        </pc:sldMkLst>
      </pc:sldChg>
      <pc:sldChg chg="add">
        <pc:chgData name="Suresh Kejriwal" userId="093e001cd91dd9df" providerId="LiveId" clId="{6A922996-DA34-478E-A875-A497F2131A5E}" dt="2025-04-28T00:27:42.086" v="729"/>
        <pc:sldMkLst>
          <pc:docMk/>
          <pc:sldMk cId="3356679413" sldId="489"/>
        </pc:sldMkLst>
      </pc:sldChg>
      <pc:sldChg chg="add">
        <pc:chgData name="Suresh Kejriwal" userId="093e001cd91dd9df" providerId="LiveId" clId="{6A922996-DA34-478E-A875-A497F2131A5E}" dt="2025-04-28T00:27:42.086" v="729"/>
        <pc:sldMkLst>
          <pc:docMk/>
          <pc:sldMk cId="3759511288" sldId="496"/>
        </pc:sldMkLst>
      </pc:sldChg>
      <pc:sldChg chg="del">
        <pc:chgData name="Suresh Kejriwal" userId="093e001cd91dd9df" providerId="LiveId" clId="{6A922996-DA34-478E-A875-A497F2131A5E}" dt="2025-04-27T01:57:26.202" v="204" actId="47"/>
        <pc:sldMkLst>
          <pc:docMk/>
          <pc:sldMk cId="2862352019" sldId="633"/>
        </pc:sldMkLst>
      </pc:sldChg>
      <pc:sldChg chg="del">
        <pc:chgData name="Suresh Kejriwal" userId="093e001cd91dd9df" providerId="LiveId" clId="{6A922996-DA34-478E-A875-A497F2131A5E}" dt="2025-04-27T01:57:26.699" v="205" actId="47"/>
        <pc:sldMkLst>
          <pc:docMk/>
          <pc:sldMk cId="4201386409" sldId="634"/>
        </pc:sldMkLst>
      </pc:sldChg>
      <pc:sldChg chg="del">
        <pc:chgData name="Suresh Kejriwal" userId="093e001cd91dd9df" providerId="LiveId" clId="{6A922996-DA34-478E-A875-A497F2131A5E}" dt="2025-04-27T01:57:28.373" v="208" actId="47"/>
        <pc:sldMkLst>
          <pc:docMk/>
          <pc:sldMk cId="2823348738" sldId="635"/>
        </pc:sldMkLst>
      </pc:sldChg>
      <pc:sldChg chg="del">
        <pc:chgData name="Suresh Kejriwal" userId="093e001cd91dd9df" providerId="LiveId" clId="{6A922996-DA34-478E-A875-A497F2131A5E}" dt="2025-04-27T01:57:30.291" v="212" actId="47"/>
        <pc:sldMkLst>
          <pc:docMk/>
          <pc:sldMk cId="3423941938" sldId="692"/>
        </pc:sldMkLst>
      </pc:sldChg>
      <pc:sldChg chg="del">
        <pc:chgData name="Suresh Kejriwal" userId="093e001cd91dd9df" providerId="LiveId" clId="{6A922996-DA34-478E-A875-A497F2131A5E}" dt="2025-04-27T01:57:29.922" v="211" actId="47"/>
        <pc:sldMkLst>
          <pc:docMk/>
          <pc:sldMk cId="3580956667" sldId="702"/>
        </pc:sldMkLst>
      </pc:sldChg>
      <pc:sldChg chg="del">
        <pc:chgData name="Suresh Kejriwal" userId="093e001cd91dd9df" providerId="LiveId" clId="{6A922996-DA34-478E-A875-A497F2131A5E}" dt="2025-04-27T01:57:27.149" v="206" actId="47"/>
        <pc:sldMkLst>
          <pc:docMk/>
          <pc:sldMk cId="2557129284" sldId="719"/>
        </pc:sldMkLst>
      </pc:sldChg>
      <pc:sldChg chg="modSp mod">
        <pc:chgData name="Suresh Kejriwal" userId="093e001cd91dd9df" providerId="LiveId" clId="{6A922996-DA34-478E-A875-A497F2131A5E}" dt="2025-04-27T01:56:56.956" v="187" actId="6549"/>
        <pc:sldMkLst>
          <pc:docMk/>
          <pc:sldMk cId="372192784" sldId="749"/>
        </pc:sldMkLst>
        <pc:spChg chg="mod">
          <ac:chgData name="Suresh Kejriwal" userId="093e001cd91dd9df" providerId="LiveId" clId="{6A922996-DA34-478E-A875-A497F2131A5E}" dt="2025-04-27T01:56:28.062" v="130" actId="20577"/>
          <ac:spMkLst>
            <pc:docMk/>
            <pc:sldMk cId="372192784" sldId="749"/>
            <ac:spMk id="11" creationId="{00000000-0000-0000-0000-000000000000}"/>
          </ac:spMkLst>
        </pc:spChg>
        <pc:spChg chg="mod">
          <ac:chgData name="Suresh Kejriwal" userId="093e001cd91dd9df" providerId="LiveId" clId="{6A922996-DA34-478E-A875-A497F2131A5E}" dt="2025-04-27T01:56:39.353" v="155" actId="6549"/>
          <ac:spMkLst>
            <pc:docMk/>
            <pc:sldMk cId="372192784" sldId="749"/>
            <ac:spMk id="12" creationId="{00000000-0000-0000-0000-000000000000}"/>
          </ac:spMkLst>
        </pc:spChg>
        <pc:spChg chg="mod">
          <ac:chgData name="Suresh Kejriwal" userId="093e001cd91dd9df" providerId="LiveId" clId="{6A922996-DA34-478E-A875-A497F2131A5E}" dt="2025-04-27T01:56:56.956" v="187" actId="6549"/>
          <ac:spMkLst>
            <pc:docMk/>
            <pc:sldMk cId="372192784" sldId="749"/>
            <ac:spMk id="13" creationId="{00000000-0000-0000-0000-000000000000}"/>
          </ac:spMkLst>
        </pc:spChg>
      </pc:sldChg>
      <pc:sldChg chg="del">
        <pc:chgData name="Suresh Kejriwal" userId="093e001cd91dd9df" providerId="LiveId" clId="{6A922996-DA34-478E-A875-A497F2131A5E}" dt="2025-04-27T01:57:22.436" v="195" actId="47"/>
        <pc:sldMkLst>
          <pc:docMk/>
          <pc:sldMk cId="530567534" sldId="751"/>
        </pc:sldMkLst>
      </pc:sldChg>
      <pc:sldChg chg="del">
        <pc:chgData name="Suresh Kejriwal" userId="093e001cd91dd9df" providerId="LiveId" clId="{6A922996-DA34-478E-A875-A497F2131A5E}" dt="2025-04-27T01:57:28.031" v="207" actId="47"/>
        <pc:sldMkLst>
          <pc:docMk/>
          <pc:sldMk cId="3555530714" sldId="752"/>
        </pc:sldMkLst>
      </pc:sldChg>
      <pc:sldChg chg="del">
        <pc:chgData name="Suresh Kejriwal" userId="093e001cd91dd9df" providerId="LiveId" clId="{6A922996-DA34-478E-A875-A497F2131A5E}" dt="2025-04-27T01:57:37.837" v="220" actId="47"/>
        <pc:sldMkLst>
          <pc:docMk/>
          <pc:sldMk cId="3406539165" sldId="754"/>
        </pc:sldMkLst>
      </pc:sldChg>
      <pc:sldChg chg="del">
        <pc:chgData name="Suresh Kejriwal" userId="093e001cd91dd9df" providerId="LiveId" clId="{6A922996-DA34-478E-A875-A497F2131A5E}" dt="2025-04-27T01:57:31.328" v="213" actId="47"/>
        <pc:sldMkLst>
          <pc:docMk/>
          <pc:sldMk cId="677926621" sldId="756"/>
        </pc:sldMkLst>
      </pc:sldChg>
      <pc:sldChg chg="del">
        <pc:chgData name="Suresh Kejriwal" userId="093e001cd91dd9df" providerId="LiveId" clId="{6A922996-DA34-478E-A875-A497F2131A5E}" dt="2025-04-27T01:57:07.068" v="188" actId="47"/>
        <pc:sldMkLst>
          <pc:docMk/>
          <pc:sldMk cId="305956745" sldId="758"/>
        </pc:sldMkLst>
      </pc:sldChg>
      <pc:sldChg chg="del">
        <pc:chgData name="Suresh Kejriwal" userId="093e001cd91dd9df" providerId="LiveId" clId="{6A922996-DA34-478E-A875-A497F2131A5E}" dt="2025-04-27T01:57:24.209" v="199" actId="47"/>
        <pc:sldMkLst>
          <pc:docMk/>
          <pc:sldMk cId="2559086655" sldId="759"/>
        </pc:sldMkLst>
      </pc:sldChg>
      <pc:sldChg chg="del">
        <pc:chgData name="Suresh Kejriwal" userId="093e001cd91dd9df" providerId="LiveId" clId="{6A922996-DA34-478E-A875-A497F2131A5E}" dt="2025-04-27T01:57:25.744" v="203" actId="47"/>
        <pc:sldMkLst>
          <pc:docMk/>
          <pc:sldMk cId="2082312357" sldId="761"/>
        </pc:sldMkLst>
      </pc:sldChg>
      <pc:sldChg chg="del">
        <pc:chgData name="Suresh Kejriwal" userId="093e001cd91dd9df" providerId="LiveId" clId="{6A922996-DA34-478E-A875-A497F2131A5E}" dt="2025-04-27T01:57:28.755" v="209" actId="47"/>
        <pc:sldMkLst>
          <pc:docMk/>
          <pc:sldMk cId="1170823965" sldId="762"/>
        </pc:sldMkLst>
      </pc:sldChg>
      <pc:sldChg chg="del">
        <pc:chgData name="Suresh Kejriwal" userId="093e001cd91dd9df" providerId="LiveId" clId="{6A922996-DA34-478E-A875-A497F2131A5E}" dt="2025-04-27T01:57:29.496" v="210" actId="47"/>
        <pc:sldMkLst>
          <pc:docMk/>
          <pc:sldMk cId="1857694853" sldId="763"/>
        </pc:sldMkLst>
      </pc:sldChg>
      <pc:sldChg chg="del">
        <pc:chgData name="Suresh Kejriwal" userId="093e001cd91dd9df" providerId="LiveId" clId="{6A922996-DA34-478E-A875-A497F2131A5E}" dt="2025-04-27T01:57:34.688" v="216" actId="47"/>
        <pc:sldMkLst>
          <pc:docMk/>
          <pc:sldMk cId="3567084555" sldId="764"/>
        </pc:sldMkLst>
      </pc:sldChg>
      <pc:sldChg chg="del">
        <pc:chgData name="Suresh Kejriwal" userId="093e001cd91dd9df" providerId="LiveId" clId="{6A922996-DA34-478E-A875-A497F2131A5E}" dt="2025-04-27T01:57:15.626" v="191" actId="47"/>
        <pc:sldMkLst>
          <pc:docMk/>
          <pc:sldMk cId="472223622" sldId="765"/>
        </pc:sldMkLst>
      </pc:sldChg>
      <pc:sldChg chg="del">
        <pc:chgData name="Suresh Kejriwal" userId="093e001cd91dd9df" providerId="LiveId" clId="{6A922996-DA34-478E-A875-A497F2131A5E}" dt="2025-04-27T01:57:16.146" v="192" actId="47"/>
        <pc:sldMkLst>
          <pc:docMk/>
          <pc:sldMk cId="1840323708" sldId="766"/>
        </pc:sldMkLst>
      </pc:sldChg>
      <pc:sldChg chg="del">
        <pc:chgData name="Suresh Kejriwal" userId="093e001cd91dd9df" providerId="LiveId" clId="{6A922996-DA34-478E-A875-A497F2131A5E}" dt="2025-04-27T01:57:16.872" v="193" actId="47"/>
        <pc:sldMkLst>
          <pc:docMk/>
          <pc:sldMk cId="391021819" sldId="767"/>
        </pc:sldMkLst>
      </pc:sldChg>
      <pc:sldChg chg="del">
        <pc:chgData name="Suresh Kejriwal" userId="093e001cd91dd9df" providerId="LiveId" clId="{6A922996-DA34-478E-A875-A497F2131A5E}" dt="2025-04-27T01:57:36.150" v="217" actId="47"/>
        <pc:sldMkLst>
          <pc:docMk/>
          <pc:sldMk cId="278230494" sldId="768"/>
        </pc:sldMkLst>
      </pc:sldChg>
      <pc:sldChg chg="del">
        <pc:chgData name="Suresh Kejriwal" userId="093e001cd91dd9df" providerId="LiveId" clId="{6A922996-DA34-478E-A875-A497F2131A5E}" dt="2025-04-27T01:57:36.494" v="218" actId="47"/>
        <pc:sldMkLst>
          <pc:docMk/>
          <pc:sldMk cId="2529313770" sldId="769"/>
        </pc:sldMkLst>
      </pc:sldChg>
      <pc:sldChg chg="del">
        <pc:chgData name="Suresh Kejriwal" userId="093e001cd91dd9df" providerId="LiveId" clId="{6A922996-DA34-478E-A875-A497F2131A5E}" dt="2025-04-27T01:57:37.082" v="219" actId="47"/>
        <pc:sldMkLst>
          <pc:docMk/>
          <pc:sldMk cId="1079599236" sldId="770"/>
        </pc:sldMkLst>
      </pc:sldChg>
      <pc:sldChg chg="del">
        <pc:chgData name="Suresh Kejriwal" userId="093e001cd91dd9df" providerId="LiveId" clId="{6A922996-DA34-478E-A875-A497F2131A5E}" dt="2025-04-27T01:57:24.588" v="200" actId="47"/>
        <pc:sldMkLst>
          <pc:docMk/>
          <pc:sldMk cId="1371056166" sldId="771"/>
        </pc:sldMkLst>
      </pc:sldChg>
      <pc:sldChg chg="del">
        <pc:chgData name="Suresh Kejriwal" userId="093e001cd91dd9df" providerId="LiveId" clId="{6A922996-DA34-478E-A875-A497F2131A5E}" dt="2025-04-27T01:57:24.999" v="201" actId="47"/>
        <pc:sldMkLst>
          <pc:docMk/>
          <pc:sldMk cId="361040305" sldId="772"/>
        </pc:sldMkLst>
      </pc:sldChg>
      <pc:sldChg chg="del">
        <pc:chgData name="Suresh Kejriwal" userId="093e001cd91dd9df" providerId="LiveId" clId="{6A922996-DA34-478E-A875-A497F2131A5E}" dt="2025-04-27T01:57:25.363" v="202" actId="47"/>
        <pc:sldMkLst>
          <pc:docMk/>
          <pc:sldMk cId="3295604941" sldId="773"/>
        </pc:sldMkLst>
      </pc:sldChg>
      <pc:sldChg chg="del">
        <pc:chgData name="Suresh Kejriwal" userId="093e001cd91dd9df" providerId="LiveId" clId="{6A922996-DA34-478E-A875-A497F2131A5E}" dt="2025-04-27T01:57:32.431" v="214" actId="47"/>
        <pc:sldMkLst>
          <pc:docMk/>
          <pc:sldMk cId="1821610303" sldId="774"/>
        </pc:sldMkLst>
      </pc:sldChg>
      <pc:sldChg chg="del">
        <pc:chgData name="Suresh Kejriwal" userId="093e001cd91dd9df" providerId="LiveId" clId="{6A922996-DA34-478E-A875-A497F2131A5E}" dt="2025-04-27T01:57:33.445" v="215" actId="47"/>
        <pc:sldMkLst>
          <pc:docMk/>
          <pc:sldMk cId="1401386068" sldId="775"/>
        </pc:sldMkLst>
      </pc:sldChg>
      <pc:sldChg chg="del">
        <pc:chgData name="Suresh Kejriwal" userId="093e001cd91dd9df" providerId="LiveId" clId="{6A922996-DA34-478E-A875-A497F2131A5E}" dt="2025-04-27T01:57:39.789" v="221" actId="47"/>
        <pc:sldMkLst>
          <pc:docMk/>
          <pc:sldMk cId="3980065471" sldId="777"/>
        </pc:sldMkLst>
      </pc:sldChg>
      <pc:sldChg chg="modSp mod modAnim">
        <pc:chgData name="Suresh Kejriwal" userId="093e001cd91dd9df" providerId="LiveId" clId="{6A922996-DA34-478E-A875-A497F2131A5E}" dt="2025-04-27T02:06:48.216" v="728" actId="20577"/>
        <pc:sldMkLst>
          <pc:docMk/>
          <pc:sldMk cId="1241767312" sldId="778"/>
        </pc:sldMkLst>
      </pc:sldChg>
      <pc:sldChg chg="modSp mod">
        <pc:chgData name="Suresh Kejriwal" userId="093e001cd91dd9df" providerId="LiveId" clId="{6A922996-DA34-478E-A875-A497F2131A5E}" dt="2025-04-27T01:57:59.281" v="260" actId="20577"/>
        <pc:sldMkLst>
          <pc:docMk/>
          <pc:sldMk cId="808483436" sldId="782"/>
        </pc:sldMkLst>
        <pc:spChg chg="mod">
          <ac:chgData name="Suresh Kejriwal" userId="093e001cd91dd9df" providerId="LiveId" clId="{6A922996-DA34-478E-A875-A497F2131A5E}" dt="2025-04-27T01:57:59.281" v="260" actId="20577"/>
          <ac:spMkLst>
            <pc:docMk/>
            <pc:sldMk cId="808483436" sldId="782"/>
            <ac:spMk id="61" creationId="{00000000-0000-0000-0000-000000000000}"/>
          </ac:spMkLst>
        </pc:spChg>
      </pc:sldChg>
      <pc:sldChg chg="del">
        <pc:chgData name="Suresh Kejriwal" userId="093e001cd91dd9df" providerId="LiveId" clId="{6A922996-DA34-478E-A875-A497F2131A5E}" dt="2025-04-27T01:57:08.231" v="189" actId="47"/>
        <pc:sldMkLst>
          <pc:docMk/>
          <pc:sldMk cId="3979600209" sldId="823"/>
        </pc:sldMkLst>
      </pc:sldChg>
      <pc:sldChg chg="del">
        <pc:chgData name="Suresh Kejriwal" userId="093e001cd91dd9df" providerId="LiveId" clId="{6A922996-DA34-478E-A875-A497F2131A5E}" dt="2025-04-27T01:57:18.450" v="194" actId="47"/>
        <pc:sldMkLst>
          <pc:docMk/>
          <pc:sldMk cId="2984835866" sldId="824"/>
        </pc:sldMkLst>
      </pc:sldChg>
      <pc:sldChg chg="del">
        <pc:chgData name="Suresh Kejriwal" userId="093e001cd91dd9df" providerId="LiveId" clId="{6A922996-DA34-478E-A875-A497F2131A5E}" dt="2025-04-27T01:57:23.294" v="197" actId="47"/>
        <pc:sldMkLst>
          <pc:docMk/>
          <pc:sldMk cId="2942567516" sldId="825"/>
        </pc:sldMkLst>
      </pc:sldChg>
      <pc:sldChg chg="del">
        <pc:chgData name="Suresh Kejriwal" userId="093e001cd91dd9df" providerId="LiveId" clId="{6A922996-DA34-478E-A875-A497F2131A5E}" dt="2025-04-27T01:57:10.194" v="190" actId="47"/>
        <pc:sldMkLst>
          <pc:docMk/>
          <pc:sldMk cId="1640072589" sldId="826"/>
        </pc:sldMkLst>
      </pc:sldChg>
    </pc:docChg>
  </pc:docChgLst>
  <pc:docChgLst>
    <pc:chgData name="Suresh Kejriwal" userId="093e001cd91dd9df" providerId="LiveId" clId="{36553347-EC65-4918-85A0-B810CF696198}"/>
    <pc:docChg chg="custSel delSld modSld">
      <pc:chgData name="Suresh Kejriwal" userId="093e001cd91dd9df" providerId="LiveId" clId="{36553347-EC65-4918-85A0-B810CF696198}" dt="2024-08-09T00:50:58.388" v="274" actId="47"/>
      <pc:docMkLst>
        <pc:docMk/>
      </pc:docMkLst>
      <pc:sldChg chg="addSp modSp mod modAnim">
        <pc:chgData name="Suresh Kejriwal" userId="093e001cd91dd9df" providerId="LiveId" clId="{36553347-EC65-4918-85A0-B810CF696198}" dt="2024-08-08T23:59:49.140" v="210" actId="20577"/>
        <pc:sldMkLst>
          <pc:docMk/>
          <pc:sldMk cId="1780465458" sldId="277"/>
        </pc:sldMkLst>
      </pc:sldChg>
      <pc:sldChg chg="del">
        <pc:chgData name="Suresh Kejriwal" userId="093e001cd91dd9df" providerId="LiveId" clId="{36553347-EC65-4918-85A0-B810CF696198}" dt="2024-08-08T23:55:30.737" v="0" actId="2696"/>
        <pc:sldMkLst>
          <pc:docMk/>
          <pc:sldMk cId="2207052666" sldId="277"/>
        </pc:sldMkLst>
      </pc:sldChg>
      <pc:sldChg chg="del">
        <pc:chgData name="Suresh Kejriwal" userId="093e001cd91dd9df" providerId="LiveId" clId="{36553347-EC65-4918-85A0-B810CF696198}" dt="2024-08-09T00:04:06.082" v="211" actId="2696"/>
        <pc:sldMkLst>
          <pc:docMk/>
          <pc:sldMk cId="3216657923" sldId="297"/>
        </pc:sldMkLst>
      </pc:sldChg>
      <pc:sldChg chg="delSp modSp mod delAnim">
        <pc:chgData name="Suresh Kejriwal" userId="093e001cd91dd9df" providerId="LiveId" clId="{36553347-EC65-4918-85A0-B810CF696198}" dt="2024-08-09T00:06:35.021" v="235" actId="6549"/>
        <pc:sldMkLst>
          <pc:docMk/>
          <pc:sldMk cId="343624098" sldId="302"/>
        </pc:sldMkLst>
      </pc:sldChg>
      <pc:sldChg chg="modSp mod">
        <pc:chgData name="Suresh Kejriwal" userId="093e001cd91dd9df" providerId="LiveId" clId="{36553347-EC65-4918-85A0-B810CF696198}" dt="2024-08-09T00:08:20.925" v="238" actId="20577"/>
        <pc:sldMkLst>
          <pc:docMk/>
          <pc:sldMk cId="3340362581" sldId="303"/>
        </pc:sldMkLst>
      </pc:sldChg>
      <pc:sldChg chg="del">
        <pc:chgData name="Suresh Kejriwal" userId="093e001cd91dd9df" providerId="LiveId" clId="{36553347-EC65-4918-85A0-B810CF696198}" dt="2024-08-09T00:10:18.973" v="268" actId="47"/>
        <pc:sldMkLst>
          <pc:docMk/>
          <pc:sldMk cId="2778274756" sldId="304"/>
        </pc:sldMkLst>
      </pc:sldChg>
      <pc:sldChg chg="modSp">
        <pc:chgData name="Suresh Kejriwal" userId="093e001cd91dd9df" providerId="LiveId" clId="{36553347-EC65-4918-85A0-B810CF696198}" dt="2024-08-09T00:09:28.183" v="267" actId="20577"/>
        <pc:sldMkLst>
          <pc:docMk/>
          <pc:sldMk cId="2183345276" sldId="305"/>
        </pc:sldMkLst>
      </pc:sldChg>
      <pc:sldChg chg="del">
        <pc:chgData name="Suresh Kejriwal" userId="093e001cd91dd9df" providerId="LiveId" clId="{36553347-EC65-4918-85A0-B810CF696198}" dt="2024-08-09T00:50:58.388" v="274" actId="47"/>
        <pc:sldMkLst>
          <pc:docMk/>
          <pc:sldMk cId="3748119385" sldId="316"/>
        </pc:sldMkLst>
      </pc:sldChg>
      <pc:sldChg chg="del">
        <pc:chgData name="Suresh Kejriwal" userId="093e001cd91dd9df" providerId="LiveId" clId="{36553347-EC65-4918-85A0-B810CF696198}" dt="2024-08-09T00:49:45.713" v="272" actId="47"/>
        <pc:sldMkLst>
          <pc:docMk/>
          <pc:sldMk cId="3853129563" sldId="318"/>
        </pc:sldMkLst>
      </pc:sldChg>
      <pc:sldChg chg="del">
        <pc:chgData name="Suresh Kejriwal" userId="093e001cd91dd9df" providerId="LiveId" clId="{36553347-EC65-4918-85A0-B810CF696198}" dt="2024-08-09T00:50:22.662" v="273" actId="47"/>
        <pc:sldMkLst>
          <pc:docMk/>
          <pc:sldMk cId="1114839610" sldId="320"/>
        </pc:sldMkLst>
      </pc:sldChg>
      <pc:sldChg chg="modSp mod">
        <pc:chgData name="Suresh Kejriwal" userId="093e001cd91dd9df" providerId="LiveId" clId="{36553347-EC65-4918-85A0-B810CF696198}" dt="2024-08-09T00:48:12.388" v="271" actId="14100"/>
        <pc:sldMkLst>
          <pc:docMk/>
          <pc:sldMk cId="0" sldId="594"/>
        </pc:sldMkLst>
      </pc:sldChg>
      <pc:sldChg chg="modSp mod">
        <pc:chgData name="Suresh Kejriwal" userId="093e001cd91dd9df" providerId="LiveId" clId="{36553347-EC65-4918-85A0-B810CF696198}" dt="2024-08-09T00:47:21.766" v="269" actId="27636"/>
        <pc:sldMkLst>
          <pc:docMk/>
          <pc:sldMk cId="0" sldId="595"/>
        </pc:sldMkLst>
      </pc:sldChg>
    </pc:docChg>
  </pc:docChgLst>
  <pc:docChgLst>
    <pc:chgData name="Suresh Kejriwal" userId="093e001cd91dd9df" providerId="LiveId" clId="{DB3E3290-C51F-49D0-89A5-B257F97DA0D1}"/>
    <pc:docChg chg="custSel addSld delSld modSld">
      <pc:chgData name="Suresh Kejriwal" userId="093e001cd91dd9df" providerId="LiveId" clId="{DB3E3290-C51F-49D0-89A5-B257F97DA0D1}" dt="2025-04-22T22:59:48.538" v="1215" actId="47"/>
      <pc:docMkLst>
        <pc:docMk/>
      </pc:docMkLst>
      <pc:sldChg chg="modSp del mod">
        <pc:chgData name="Suresh Kejriwal" userId="093e001cd91dd9df" providerId="LiveId" clId="{DB3E3290-C51F-49D0-89A5-B257F97DA0D1}" dt="2025-04-22T22:26:49.091" v="218" actId="2696"/>
        <pc:sldMkLst>
          <pc:docMk/>
          <pc:sldMk cId="1077588297" sldId="282"/>
        </pc:sldMkLst>
      </pc:sldChg>
      <pc:sldChg chg="add">
        <pc:chgData name="Suresh Kejriwal" userId="093e001cd91dd9df" providerId="LiveId" clId="{DB3E3290-C51F-49D0-89A5-B257F97DA0D1}" dt="2025-04-22T22:27:07.100" v="219"/>
        <pc:sldMkLst>
          <pc:docMk/>
          <pc:sldMk cId="4183795527" sldId="282"/>
        </pc:sldMkLst>
      </pc:sldChg>
      <pc:sldChg chg="modSp mod">
        <pc:chgData name="Suresh Kejriwal" userId="093e001cd91dd9df" providerId="LiveId" clId="{DB3E3290-C51F-49D0-89A5-B257F97DA0D1}" dt="2025-04-22T22:32:30.220" v="381" actId="20577"/>
        <pc:sldMkLst>
          <pc:docMk/>
          <pc:sldMk cId="829236883" sldId="286"/>
        </pc:sldMkLst>
      </pc:sldChg>
      <pc:sldChg chg="modSp">
        <pc:chgData name="Suresh Kejriwal" userId="093e001cd91dd9df" providerId="LiveId" clId="{DB3E3290-C51F-49D0-89A5-B257F97DA0D1}" dt="2025-04-22T22:49:45.278" v="1136" actId="13926"/>
        <pc:sldMkLst>
          <pc:docMk/>
          <pc:sldMk cId="2862352019" sldId="633"/>
        </pc:sldMkLst>
      </pc:sldChg>
      <pc:sldChg chg="del">
        <pc:chgData name="Suresh Kejriwal" userId="093e001cd91dd9df" providerId="LiveId" clId="{DB3E3290-C51F-49D0-89A5-B257F97DA0D1}" dt="2025-04-22T22:59:48.538" v="1215" actId="47"/>
        <pc:sldMkLst>
          <pc:docMk/>
          <pc:sldMk cId="1680982109" sldId="666"/>
        </pc:sldMkLst>
      </pc:sldChg>
      <pc:sldChg chg="delSp mod delAnim">
        <pc:chgData name="Suresh Kejriwal" userId="093e001cd91dd9df" providerId="LiveId" clId="{DB3E3290-C51F-49D0-89A5-B257F97DA0D1}" dt="2025-04-22T22:54:58.053" v="1214" actId="478"/>
        <pc:sldMkLst>
          <pc:docMk/>
          <pc:sldMk cId="3423941938" sldId="692"/>
        </pc:sldMkLst>
      </pc:sldChg>
      <pc:sldChg chg="modSp">
        <pc:chgData name="Suresh Kejriwal" userId="093e001cd91dd9df" providerId="LiveId" clId="{DB3E3290-C51F-49D0-89A5-B257F97DA0D1}" dt="2025-04-22T22:53:21.086" v="1207" actId="6549"/>
        <pc:sldMkLst>
          <pc:docMk/>
          <pc:sldMk cId="3580956667" sldId="702"/>
        </pc:sldMkLst>
      </pc:sldChg>
      <pc:sldChg chg="delSp modSp mod">
        <pc:chgData name="Suresh Kejriwal" userId="093e001cd91dd9df" providerId="LiveId" clId="{DB3E3290-C51F-49D0-89A5-B257F97DA0D1}" dt="2025-04-22T22:20:36.255" v="23" actId="478"/>
        <pc:sldMkLst>
          <pc:docMk/>
          <pc:sldMk cId="372192784" sldId="749"/>
        </pc:sldMkLst>
        <pc:spChg chg="mod">
          <ac:chgData name="Suresh Kejriwal" userId="093e001cd91dd9df" providerId="LiveId" clId="{DB3E3290-C51F-49D0-89A5-B257F97DA0D1}" dt="2025-04-22T22:20:22.987" v="21" actId="20577"/>
          <ac:spMkLst>
            <pc:docMk/>
            <pc:sldMk cId="372192784" sldId="749"/>
            <ac:spMk id="12" creationId="{00000000-0000-0000-0000-000000000000}"/>
          </ac:spMkLst>
        </pc:spChg>
        <pc:spChg chg="del mod">
          <ac:chgData name="Suresh Kejriwal" userId="093e001cd91dd9df" providerId="LiveId" clId="{DB3E3290-C51F-49D0-89A5-B257F97DA0D1}" dt="2025-04-22T22:20:36.255" v="23" actId="478"/>
          <ac:spMkLst>
            <pc:docMk/>
            <pc:sldMk cId="372192784" sldId="749"/>
            <ac:spMk id="13" creationId="{00000000-0000-0000-0000-000000000000}"/>
          </ac:spMkLst>
        </pc:spChg>
      </pc:sldChg>
      <pc:sldChg chg="modSp mod">
        <pc:chgData name="Suresh Kejriwal" userId="093e001cd91dd9df" providerId="LiveId" clId="{DB3E3290-C51F-49D0-89A5-B257F97DA0D1}" dt="2025-04-22T22:40:34.470" v="489" actId="20577"/>
        <pc:sldMkLst>
          <pc:docMk/>
          <pc:sldMk cId="3555530714" sldId="752"/>
        </pc:sldMkLst>
      </pc:sldChg>
      <pc:sldChg chg="modSp mod">
        <pc:chgData name="Suresh Kejriwal" userId="093e001cd91dd9df" providerId="LiveId" clId="{DB3E3290-C51F-49D0-89A5-B257F97DA0D1}" dt="2025-04-22T22:22:20.092" v="140" actId="20577"/>
        <pc:sldMkLst>
          <pc:docMk/>
          <pc:sldMk cId="305956745" sldId="758"/>
        </pc:sldMkLst>
      </pc:sldChg>
      <pc:sldChg chg="modSp mod">
        <pc:chgData name="Suresh Kejriwal" userId="093e001cd91dd9df" providerId="LiveId" clId="{DB3E3290-C51F-49D0-89A5-B257F97DA0D1}" dt="2025-04-22T22:39:53.290" v="457" actId="6549"/>
        <pc:sldMkLst>
          <pc:docMk/>
          <pc:sldMk cId="2559086655" sldId="759"/>
        </pc:sldMkLst>
      </pc:sldChg>
      <pc:sldChg chg="modSp mod modAnim">
        <pc:chgData name="Suresh Kejriwal" userId="093e001cd91dd9df" providerId="LiveId" clId="{DB3E3290-C51F-49D0-89A5-B257F97DA0D1}" dt="2025-04-22T22:46:01.577" v="1055" actId="20577"/>
        <pc:sldMkLst>
          <pc:docMk/>
          <pc:sldMk cId="2221728859" sldId="760"/>
        </pc:sldMkLst>
      </pc:sldChg>
      <pc:sldChg chg="modSp modAnim">
        <pc:chgData name="Suresh Kejriwal" userId="093e001cd91dd9df" providerId="LiveId" clId="{DB3E3290-C51F-49D0-89A5-B257F97DA0D1}" dt="2025-04-22T22:49:09.555" v="1135"/>
        <pc:sldMkLst>
          <pc:docMk/>
          <pc:sldMk cId="2082312357" sldId="761"/>
        </pc:sldMkLst>
      </pc:sldChg>
      <pc:sldChg chg="modSp">
        <pc:chgData name="Suresh Kejriwal" userId="093e001cd91dd9df" providerId="LiveId" clId="{DB3E3290-C51F-49D0-89A5-B257F97DA0D1}" dt="2025-04-22T22:52:11.076" v="1144" actId="6549"/>
        <pc:sldMkLst>
          <pc:docMk/>
          <pc:sldMk cId="1170823965" sldId="762"/>
        </pc:sldMkLst>
      </pc:sldChg>
      <pc:sldChg chg="modSp mod">
        <pc:chgData name="Suresh Kejriwal" userId="093e001cd91dd9df" providerId="LiveId" clId="{DB3E3290-C51F-49D0-89A5-B257F97DA0D1}" dt="2025-04-22T22:52:47.515" v="1197" actId="1036"/>
        <pc:sldMkLst>
          <pc:docMk/>
          <pc:sldMk cId="1857694853" sldId="763"/>
        </pc:sldMkLst>
      </pc:sldChg>
      <pc:sldChg chg="add">
        <pc:chgData name="Suresh Kejriwal" userId="093e001cd91dd9df" providerId="LiveId" clId="{DB3E3290-C51F-49D0-89A5-B257F97DA0D1}" dt="2025-04-22T22:26:10.555" v="217"/>
        <pc:sldMkLst>
          <pc:docMk/>
          <pc:sldMk cId="472223622" sldId="765"/>
        </pc:sldMkLst>
      </pc:sldChg>
      <pc:sldChg chg="del">
        <pc:chgData name="Suresh Kejriwal" userId="093e001cd91dd9df" providerId="LiveId" clId="{DB3E3290-C51F-49D0-89A5-B257F97DA0D1}" dt="2025-04-22T22:26:01.453" v="216" actId="2696"/>
        <pc:sldMkLst>
          <pc:docMk/>
          <pc:sldMk cId="2699662082" sldId="765"/>
        </pc:sldMkLst>
      </pc:sldChg>
      <pc:sldChg chg="del">
        <pc:chgData name="Suresh Kejriwal" userId="093e001cd91dd9df" providerId="LiveId" clId="{DB3E3290-C51F-49D0-89A5-B257F97DA0D1}" dt="2025-04-22T22:26:01.453" v="216" actId="2696"/>
        <pc:sldMkLst>
          <pc:docMk/>
          <pc:sldMk cId="71476524" sldId="766"/>
        </pc:sldMkLst>
      </pc:sldChg>
      <pc:sldChg chg="add">
        <pc:chgData name="Suresh Kejriwal" userId="093e001cd91dd9df" providerId="LiveId" clId="{DB3E3290-C51F-49D0-89A5-B257F97DA0D1}" dt="2025-04-22T22:26:10.555" v="217"/>
        <pc:sldMkLst>
          <pc:docMk/>
          <pc:sldMk cId="1840323708" sldId="766"/>
        </pc:sldMkLst>
      </pc:sldChg>
      <pc:sldChg chg="add">
        <pc:chgData name="Suresh Kejriwal" userId="093e001cd91dd9df" providerId="LiveId" clId="{DB3E3290-C51F-49D0-89A5-B257F97DA0D1}" dt="2025-04-22T22:26:10.555" v="217"/>
        <pc:sldMkLst>
          <pc:docMk/>
          <pc:sldMk cId="391021819" sldId="767"/>
        </pc:sldMkLst>
      </pc:sldChg>
      <pc:sldChg chg="del">
        <pc:chgData name="Suresh Kejriwal" userId="093e001cd91dd9df" providerId="LiveId" clId="{DB3E3290-C51F-49D0-89A5-B257F97DA0D1}" dt="2025-04-22T22:26:01.453" v="216" actId="2696"/>
        <pc:sldMkLst>
          <pc:docMk/>
          <pc:sldMk cId="2462994929" sldId="767"/>
        </pc:sldMkLst>
      </pc:sldChg>
      <pc:sldChg chg="delSp modSp add mod delAnim modAnim">
        <pc:chgData name="Suresh Kejriwal" userId="093e001cd91dd9df" providerId="LiveId" clId="{DB3E3290-C51F-49D0-89A5-B257F97DA0D1}" dt="2025-04-22T22:44:47.220" v="914" actId="20577"/>
        <pc:sldMkLst>
          <pc:docMk/>
          <pc:sldMk cId="1371056166" sldId="771"/>
        </pc:sldMkLst>
      </pc:sldChg>
    </pc:docChg>
  </pc:docChgLst>
  <pc:docChgLst>
    <pc:chgData name="Suresh Kejriwal" userId="093e001cd91dd9df" providerId="LiveId" clId="{39658C66-557D-403F-85E6-BA630AC1AE23}"/>
    <pc:docChg chg="custSel addSld delSld modSld">
      <pc:chgData name="Suresh Kejriwal" userId="093e001cd91dd9df" providerId="LiveId" clId="{39658C66-557D-403F-85E6-BA630AC1AE23}" dt="2025-04-23T23:25:59.507" v="1066" actId="20577"/>
      <pc:docMkLst>
        <pc:docMk/>
      </pc:docMkLst>
      <pc:sldChg chg="modSp">
        <pc:chgData name="Suresh Kejriwal" userId="093e001cd91dd9df" providerId="LiveId" clId="{39658C66-557D-403F-85E6-BA630AC1AE23}" dt="2025-04-23T22:28:45.343" v="372" actId="6549"/>
        <pc:sldMkLst>
          <pc:docMk/>
          <pc:sldMk cId="3554519445" sldId="282"/>
        </pc:sldMkLst>
      </pc:sldChg>
      <pc:sldChg chg="add">
        <pc:chgData name="Suresh Kejriwal" userId="093e001cd91dd9df" providerId="LiveId" clId="{39658C66-557D-403F-85E6-BA630AC1AE23}" dt="2025-04-23T22:20:28.197" v="228"/>
        <pc:sldMkLst>
          <pc:docMk/>
          <pc:sldMk cId="409367454" sldId="283"/>
        </pc:sldMkLst>
      </pc:sldChg>
      <pc:sldChg chg="del">
        <pc:chgData name="Suresh Kejriwal" userId="093e001cd91dd9df" providerId="LiveId" clId="{39658C66-557D-403F-85E6-BA630AC1AE23}" dt="2025-04-23T22:20:20.720" v="227" actId="2696"/>
        <pc:sldMkLst>
          <pc:docMk/>
          <pc:sldMk cId="2226881107" sldId="283"/>
        </pc:sldMkLst>
      </pc:sldChg>
      <pc:sldChg chg="modSp mod">
        <pc:chgData name="Suresh Kejriwal" userId="093e001cd91dd9df" providerId="LiveId" clId="{39658C66-557D-403F-85E6-BA630AC1AE23}" dt="2025-04-23T22:22:47.231" v="292" actId="113"/>
        <pc:sldMkLst>
          <pc:docMk/>
          <pc:sldMk cId="643475983" sldId="284"/>
        </pc:sldMkLst>
      </pc:sldChg>
      <pc:sldChg chg="modSp mod">
        <pc:chgData name="Suresh Kejriwal" userId="093e001cd91dd9df" providerId="LiveId" clId="{39658C66-557D-403F-85E6-BA630AC1AE23}" dt="2025-04-23T22:26:11.382" v="323" actId="20577"/>
        <pc:sldMkLst>
          <pc:docMk/>
          <pc:sldMk cId="829236883" sldId="286"/>
        </pc:sldMkLst>
      </pc:sldChg>
      <pc:sldChg chg="modSp mod">
        <pc:chgData name="Suresh Kejriwal" userId="093e001cd91dd9df" providerId="LiveId" clId="{39658C66-557D-403F-85E6-BA630AC1AE23}" dt="2025-04-23T22:28:07.630" v="352" actId="20577"/>
        <pc:sldMkLst>
          <pc:docMk/>
          <pc:sldMk cId="3362344534" sldId="289"/>
        </pc:sldMkLst>
      </pc:sldChg>
      <pc:sldChg chg="modSp">
        <pc:chgData name="Suresh Kejriwal" userId="093e001cd91dd9df" providerId="LiveId" clId="{39658C66-557D-403F-85E6-BA630AC1AE23}" dt="2025-04-23T22:36:43.054" v="580" actId="20577"/>
        <pc:sldMkLst>
          <pc:docMk/>
          <pc:sldMk cId="2862352019" sldId="633"/>
        </pc:sldMkLst>
      </pc:sldChg>
      <pc:sldChg chg="modSp modAnim">
        <pc:chgData name="Suresh Kejriwal" userId="093e001cd91dd9df" providerId="LiveId" clId="{39658C66-557D-403F-85E6-BA630AC1AE23}" dt="2025-04-23T22:41:37.889" v="785" actId="6549"/>
        <pc:sldMkLst>
          <pc:docMk/>
          <pc:sldMk cId="2823348738" sldId="635"/>
        </pc:sldMkLst>
      </pc:sldChg>
      <pc:sldChg chg="modSp">
        <pc:chgData name="Suresh Kejriwal" userId="093e001cd91dd9df" providerId="LiveId" clId="{39658C66-557D-403F-85E6-BA630AC1AE23}" dt="2025-04-23T22:45:36.428" v="910" actId="6549"/>
        <pc:sldMkLst>
          <pc:docMk/>
          <pc:sldMk cId="3423941938" sldId="692"/>
        </pc:sldMkLst>
      </pc:sldChg>
      <pc:sldChg chg="modSp">
        <pc:chgData name="Suresh Kejriwal" userId="093e001cd91dd9df" providerId="LiveId" clId="{39658C66-557D-403F-85E6-BA630AC1AE23}" dt="2025-04-23T22:43:57.517" v="830" actId="6549"/>
        <pc:sldMkLst>
          <pc:docMk/>
          <pc:sldMk cId="3580956667" sldId="702"/>
        </pc:sldMkLst>
      </pc:sldChg>
      <pc:sldChg chg="modSp">
        <pc:chgData name="Suresh Kejriwal" userId="093e001cd91dd9df" providerId="LiveId" clId="{39658C66-557D-403F-85E6-BA630AC1AE23}" dt="2025-04-23T22:19:17.118" v="226" actId="20577"/>
        <pc:sldMkLst>
          <pc:docMk/>
          <pc:sldMk cId="1771887548" sldId="718"/>
        </pc:sldMkLst>
      </pc:sldChg>
      <pc:sldChg chg="modSp mod">
        <pc:chgData name="Suresh Kejriwal" userId="093e001cd91dd9df" providerId="LiveId" clId="{39658C66-557D-403F-85E6-BA630AC1AE23}" dt="2025-04-23T22:17:45.803" v="99" actId="20577"/>
        <pc:sldMkLst>
          <pc:docMk/>
          <pc:sldMk cId="372192784" sldId="749"/>
        </pc:sldMkLst>
        <pc:spChg chg="mod">
          <ac:chgData name="Suresh Kejriwal" userId="093e001cd91dd9df" providerId="LiveId" clId="{39658C66-557D-403F-85E6-BA630AC1AE23}" dt="2025-04-23T22:17:45.803" v="99" actId="20577"/>
          <ac:spMkLst>
            <pc:docMk/>
            <pc:sldMk cId="372192784" sldId="749"/>
            <ac:spMk id="11" creationId="{00000000-0000-0000-0000-000000000000}"/>
          </ac:spMkLst>
        </pc:spChg>
      </pc:sldChg>
      <pc:sldChg chg="del">
        <pc:chgData name="Suresh Kejriwal" userId="093e001cd91dd9df" providerId="LiveId" clId="{39658C66-557D-403F-85E6-BA630AC1AE23}" dt="2025-04-23T22:45:51.173" v="911" actId="47"/>
        <pc:sldMkLst>
          <pc:docMk/>
          <pc:sldMk cId="4189266141" sldId="757"/>
        </pc:sldMkLst>
      </pc:sldChg>
      <pc:sldChg chg="modSp mod">
        <pc:chgData name="Suresh Kejriwal" userId="093e001cd91dd9df" providerId="LiveId" clId="{39658C66-557D-403F-85E6-BA630AC1AE23}" dt="2025-04-23T22:18:03.262" v="104" actId="20577"/>
        <pc:sldMkLst>
          <pc:docMk/>
          <pc:sldMk cId="305956745" sldId="758"/>
        </pc:sldMkLst>
      </pc:sldChg>
      <pc:sldChg chg="modSp mod">
        <pc:chgData name="Suresh Kejriwal" userId="093e001cd91dd9df" providerId="LiveId" clId="{39658C66-557D-403F-85E6-BA630AC1AE23}" dt="2025-04-23T22:35:33.522" v="574" actId="20577"/>
        <pc:sldMkLst>
          <pc:docMk/>
          <pc:sldMk cId="2082312357" sldId="761"/>
        </pc:sldMkLst>
      </pc:sldChg>
      <pc:sldChg chg="delSp mod">
        <pc:chgData name="Suresh Kejriwal" userId="093e001cd91dd9df" providerId="LiveId" clId="{39658C66-557D-403F-85E6-BA630AC1AE23}" dt="2025-04-23T22:42:20.018" v="786" actId="478"/>
        <pc:sldMkLst>
          <pc:docMk/>
          <pc:sldMk cId="1170823965" sldId="762"/>
        </pc:sldMkLst>
      </pc:sldChg>
      <pc:sldChg chg="modSp mod">
        <pc:chgData name="Suresh Kejriwal" userId="093e001cd91dd9df" providerId="LiveId" clId="{39658C66-557D-403F-85E6-BA630AC1AE23}" dt="2025-04-23T22:33:11.185" v="510" actId="6549"/>
        <pc:sldMkLst>
          <pc:docMk/>
          <pc:sldMk cId="1371056166" sldId="771"/>
        </pc:sldMkLst>
      </pc:sldChg>
      <pc:sldChg chg="modSp modAnim">
        <pc:chgData name="Suresh Kejriwal" userId="093e001cd91dd9df" providerId="LiveId" clId="{39658C66-557D-403F-85E6-BA630AC1AE23}" dt="2025-04-23T22:34:31.135" v="545" actId="6549"/>
        <pc:sldMkLst>
          <pc:docMk/>
          <pc:sldMk cId="3295604941" sldId="773"/>
        </pc:sldMkLst>
      </pc:sldChg>
      <pc:sldChg chg="modSp">
        <pc:chgData name="Suresh Kejriwal" userId="093e001cd91dd9df" providerId="LiveId" clId="{39658C66-557D-403F-85E6-BA630AC1AE23}" dt="2025-04-23T23:25:59.507" v="1066" actId="20577"/>
        <pc:sldMkLst>
          <pc:docMk/>
          <pc:sldMk cId="1821610303" sldId="774"/>
        </pc:sldMkLst>
      </pc:sldChg>
      <pc:sldChg chg="modSp">
        <pc:chgData name="Suresh Kejriwal" userId="093e001cd91dd9df" providerId="LiveId" clId="{39658C66-557D-403F-85E6-BA630AC1AE23}" dt="2025-04-23T22:49:01.546" v="1035" actId="20577"/>
        <pc:sldMkLst>
          <pc:docMk/>
          <pc:sldMk cId="1401386068" sldId="775"/>
        </pc:sldMkLst>
      </pc:sldChg>
    </pc:docChg>
  </pc:docChgLst>
  <pc:docChgLst>
    <pc:chgData name="Suresh Kejriwal" userId="093e001cd91dd9df" providerId="LiveId" clId="{E53BA393-8577-4C4E-AFFD-D71596E3D824}"/>
    <pc:docChg chg="custSel addSld delSld modSld">
      <pc:chgData name="Suresh Kejriwal" userId="093e001cd91dd9df" providerId="LiveId" clId="{E53BA393-8577-4C4E-AFFD-D71596E3D824}" dt="2024-08-23T08:16:25.957" v="924"/>
      <pc:docMkLst>
        <pc:docMk/>
      </pc:docMkLst>
      <pc:sldChg chg="modSp mod">
        <pc:chgData name="Suresh Kejriwal" userId="093e001cd91dd9df" providerId="LiveId" clId="{E53BA393-8577-4C4E-AFFD-D71596E3D824}" dt="2024-08-22T22:10:48.763" v="684" actId="255"/>
        <pc:sldMkLst>
          <pc:docMk/>
          <pc:sldMk cId="1077588297" sldId="282"/>
        </pc:sldMkLst>
      </pc:sldChg>
      <pc:sldChg chg="modSp modAnim">
        <pc:chgData name="Suresh Kejriwal" userId="093e001cd91dd9df" providerId="LiveId" clId="{E53BA393-8577-4C4E-AFFD-D71596E3D824}" dt="2024-08-22T22:03:35.392" v="639" actId="20577"/>
        <pc:sldMkLst>
          <pc:docMk/>
          <pc:sldMk cId="2226881107" sldId="283"/>
        </pc:sldMkLst>
      </pc:sldChg>
      <pc:sldChg chg="modSp mod">
        <pc:chgData name="Suresh Kejriwal" userId="093e001cd91dd9df" providerId="LiveId" clId="{E53BA393-8577-4C4E-AFFD-D71596E3D824}" dt="2024-08-22T21:17:56.844" v="35" actId="20577"/>
        <pc:sldMkLst>
          <pc:docMk/>
          <pc:sldMk cId="829236883" sldId="286"/>
        </pc:sldMkLst>
      </pc:sldChg>
      <pc:sldChg chg="add">
        <pc:chgData name="Suresh Kejriwal" userId="093e001cd91dd9df" providerId="LiveId" clId="{E53BA393-8577-4C4E-AFFD-D71596E3D824}" dt="2024-08-23T08:16:25.957" v="924"/>
        <pc:sldMkLst>
          <pc:docMk/>
          <pc:sldMk cId="1928305770" sldId="311"/>
        </pc:sldMkLst>
      </pc:sldChg>
      <pc:sldChg chg="del">
        <pc:chgData name="Suresh Kejriwal" userId="093e001cd91dd9df" providerId="LiveId" clId="{E53BA393-8577-4C4E-AFFD-D71596E3D824}" dt="2024-08-23T08:13:38.366" v="919" actId="2696"/>
        <pc:sldMkLst>
          <pc:docMk/>
          <pc:sldMk cId="2940022872" sldId="311"/>
        </pc:sldMkLst>
      </pc:sldChg>
      <pc:sldChg chg="del">
        <pc:chgData name="Suresh Kejriwal" userId="093e001cd91dd9df" providerId="LiveId" clId="{E53BA393-8577-4C4E-AFFD-D71596E3D824}" dt="2024-08-23T08:16:22.850" v="923" actId="2696"/>
        <pc:sldMkLst>
          <pc:docMk/>
          <pc:sldMk cId="4142869779" sldId="311"/>
        </pc:sldMkLst>
      </pc:sldChg>
      <pc:sldChg chg="modSp">
        <pc:chgData name="Suresh Kejriwal" userId="093e001cd91dd9df" providerId="LiveId" clId="{E53BA393-8577-4C4E-AFFD-D71596E3D824}" dt="2024-08-22T21:23:09.784" v="56" actId="20577"/>
        <pc:sldMkLst>
          <pc:docMk/>
          <pc:sldMk cId="2862352019" sldId="633"/>
        </pc:sldMkLst>
      </pc:sldChg>
      <pc:sldChg chg="modSp">
        <pc:chgData name="Suresh Kejriwal" userId="093e001cd91dd9df" providerId="LiveId" clId="{E53BA393-8577-4C4E-AFFD-D71596E3D824}" dt="2024-08-22T21:28:36.882" v="64" actId="113"/>
        <pc:sldMkLst>
          <pc:docMk/>
          <pc:sldMk cId="2823348738" sldId="635"/>
        </pc:sldMkLst>
      </pc:sldChg>
      <pc:sldChg chg="modSp">
        <pc:chgData name="Suresh Kejriwal" userId="093e001cd91dd9df" providerId="LiveId" clId="{E53BA393-8577-4C4E-AFFD-D71596E3D824}" dt="2024-08-22T21:36:36.361" v="189" actId="20577"/>
        <pc:sldMkLst>
          <pc:docMk/>
          <pc:sldMk cId="1711806513" sldId="667"/>
        </pc:sldMkLst>
      </pc:sldChg>
      <pc:sldChg chg="modSp">
        <pc:chgData name="Suresh Kejriwal" userId="093e001cd91dd9df" providerId="LiveId" clId="{E53BA393-8577-4C4E-AFFD-D71596E3D824}" dt="2024-08-22T21:37:04.601" v="200" actId="20577"/>
        <pc:sldMkLst>
          <pc:docMk/>
          <pc:sldMk cId="786546116" sldId="668"/>
        </pc:sldMkLst>
      </pc:sldChg>
      <pc:sldChg chg="modSp mod">
        <pc:chgData name="Suresh Kejriwal" userId="093e001cd91dd9df" providerId="LiveId" clId="{E53BA393-8577-4C4E-AFFD-D71596E3D824}" dt="2024-08-22T21:41:52.599" v="286" actId="6549"/>
        <pc:sldMkLst>
          <pc:docMk/>
          <pc:sldMk cId="198322561" sldId="685"/>
        </pc:sldMkLst>
      </pc:sldChg>
      <pc:sldChg chg="modSp">
        <pc:chgData name="Suresh Kejriwal" userId="093e001cd91dd9df" providerId="LiveId" clId="{E53BA393-8577-4C4E-AFFD-D71596E3D824}" dt="2024-08-22T21:43:31.758" v="290" actId="20577"/>
        <pc:sldMkLst>
          <pc:docMk/>
          <pc:sldMk cId="3194104805" sldId="686"/>
        </pc:sldMkLst>
      </pc:sldChg>
      <pc:sldChg chg="modSp">
        <pc:chgData name="Suresh Kejriwal" userId="093e001cd91dd9df" providerId="LiveId" clId="{E53BA393-8577-4C4E-AFFD-D71596E3D824}" dt="2024-08-22T21:57:14.740" v="473" actId="20577"/>
        <pc:sldMkLst>
          <pc:docMk/>
          <pc:sldMk cId="2742821882" sldId="698"/>
        </pc:sldMkLst>
      </pc:sldChg>
      <pc:sldChg chg="modSp">
        <pc:chgData name="Suresh Kejriwal" userId="093e001cd91dd9df" providerId="LiveId" clId="{E53BA393-8577-4C4E-AFFD-D71596E3D824}" dt="2024-08-23T07:08:29.444" v="717" actId="6549"/>
        <pc:sldMkLst>
          <pc:docMk/>
          <pc:sldMk cId="1228803021" sldId="700"/>
        </pc:sldMkLst>
      </pc:sldChg>
      <pc:sldChg chg="del">
        <pc:chgData name="Suresh Kejriwal" userId="093e001cd91dd9df" providerId="LiveId" clId="{E53BA393-8577-4C4E-AFFD-D71596E3D824}" dt="2024-08-23T08:14:15.088" v="920" actId="47"/>
        <pc:sldMkLst>
          <pc:docMk/>
          <pc:sldMk cId="1316457895" sldId="710"/>
        </pc:sldMkLst>
      </pc:sldChg>
      <pc:sldChg chg="modSp">
        <pc:chgData name="Suresh Kejriwal" userId="093e001cd91dd9df" providerId="LiveId" clId="{E53BA393-8577-4C4E-AFFD-D71596E3D824}" dt="2024-08-22T21:57:25.798" v="475" actId="20577"/>
        <pc:sldMkLst>
          <pc:docMk/>
          <pc:sldMk cId="3000861083" sldId="717"/>
        </pc:sldMkLst>
      </pc:sldChg>
      <pc:sldChg chg="modSp mod">
        <pc:chgData name="Suresh Kejriwal" userId="093e001cd91dd9df" providerId="LiveId" clId="{E53BA393-8577-4C4E-AFFD-D71596E3D824}" dt="2024-08-22T22:06:17.018" v="677" actId="20577"/>
        <pc:sldMkLst>
          <pc:docMk/>
          <pc:sldMk cId="2557129284" sldId="719"/>
        </pc:sldMkLst>
      </pc:sldChg>
      <pc:sldChg chg="del">
        <pc:chgData name="Suresh Kejriwal" userId="093e001cd91dd9df" providerId="LiveId" clId="{E53BA393-8577-4C4E-AFFD-D71596E3D824}" dt="2024-08-23T08:16:02.596" v="921" actId="2696"/>
        <pc:sldMkLst>
          <pc:docMk/>
          <pc:sldMk cId="1789230817" sldId="720"/>
        </pc:sldMkLst>
      </pc:sldChg>
      <pc:sldChg chg="del">
        <pc:chgData name="Suresh Kejriwal" userId="093e001cd91dd9df" providerId="LiveId" clId="{E53BA393-8577-4C4E-AFFD-D71596E3D824}" dt="2024-08-23T08:09:24.593" v="718" actId="2696"/>
        <pc:sldMkLst>
          <pc:docMk/>
          <pc:sldMk cId="2486897766" sldId="720"/>
        </pc:sldMkLst>
      </pc:sldChg>
      <pc:sldChg chg="add">
        <pc:chgData name="Suresh Kejriwal" userId="093e001cd91dd9df" providerId="LiveId" clId="{E53BA393-8577-4C4E-AFFD-D71596E3D824}" dt="2024-08-23T08:16:13.452" v="922"/>
        <pc:sldMkLst>
          <pc:docMk/>
          <pc:sldMk cId="2958168053" sldId="720"/>
        </pc:sldMkLst>
      </pc:sldChg>
      <pc:sldChg chg="del">
        <pc:chgData name="Suresh Kejriwal" userId="093e001cd91dd9df" providerId="LiveId" clId="{E53BA393-8577-4C4E-AFFD-D71596E3D824}" dt="2024-08-23T08:09:56.418" v="719" actId="2696"/>
        <pc:sldMkLst>
          <pc:docMk/>
          <pc:sldMk cId="827154999" sldId="727"/>
        </pc:sldMkLst>
      </pc:sldChg>
      <pc:sldChg chg="del">
        <pc:chgData name="Suresh Kejriwal" userId="093e001cd91dd9df" providerId="LiveId" clId="{E53BA393-8577-4C4E-AFFD-D71596E3D824}" dt="2024-08-23T08:16:02.596" v="921" actId="2696"/>
        <pc:sldMkLst>
          <pc:docMk/>
          <pc:sldMk cId="1561482198" sldId="727"/>
        </pc:sldMkLst>
      </pc:sldChg>
      <pc:sldChg chg="add">
        <pc:chgData name="Suresh Kejriwal" userId="093e001cd91dd9df" providerId="LiveId" clId="{E53BA393-8577-4C4E-AFFD-D71596E3D824}" dt="2024-08-23T08:16:13.452" v="922"/>
        <pc:sldMkLst>
          <pc:docMk/>
          <pc:sldMk cId="2300373206" sldId="727"/>
        </pc:sldMkLst>
      </pc:sldChg>
      <pc:sldChg chg="modSp mod">
        <pc:chgData name="Suresh Kejriwal" userId="093e001cd91dd9df" providerId="LiveId" clId="{E53BA393-8577-4C4E-AFFD-D71596E3D824}" dt="2024-08-22T21:51:45.477" v="464" actId="255"/>
        <pc:sldMkLst>
          <pc:docMk/>
          <pc:sldMk cId="845645548" sldId="731"/>
        </pc:sldMkLst>
      </pc:sldChg>
      <pc:sldChg chg="modSp">
        <pc:chgData name="Suresh Kejriwal" userId="093e001cd91dd9df" providerId="LiveId" clId="{E53BA393-8577-4C4E-AFFD-D71596E3D824}" dt="2024-08-22T21:53:12.086" v="472" actId="6549"/>
        <pc:sldMkLst>
          <pc:docMk/>
          <pc:sldMk cId="755042508" sldId="732"/>
        </pc:sldMkLst>
      </pc:sldChg>
      <pc:sldChg chg="del">
        <pc:chgData name="Suresh Kejriwal" userId="093e001cd91dd9df" providerId="LiveId" clId="{E53BA393-8577-4C4E-AFFD-D71596E3D824}" dt="2024-08-22T21:59:46.166" v="476" actId="2696"/>
        <pc:sldMkLst>
          <pc:docMk/>
          <pc:sldMk cId="206520298" sldId="737"/>
        </pc:sldMkLst>
      </pc:sldChg>
      <pc:sldChg chg="modSp del">
        <pc:chgData name="Suresh Kejriwal" userId="093e001cd91dd9df" providerId="LiveId" clId="{E53BA393-8577-4C4E-AFFD-D71596E3D824}" dt="2024-08-23T08:16:02.596" v="921" actId="2696"/>
        <pc:sldMkLst>
          <pc:docMk/>
          <pc:sldMk cId="3052631758" sldId="748"/>
        </pc:sldMkLst>
      </pc:sldChg>
      <pc:sldChg chg="add">
        <pc:chgData name="Suresh Kejriwal" userId="093e001cd91dd9df" providerId="LiveId" clId="{E53BA393-8577-4C4E-AFFD-D71596E3D824}" dt="2024-08-23T08:16:13.452" v="922"/>
        <pc:sldMkLst>
          <pc:docMk/>
          <pc:sldMk cId="4261156796" sldId="748"/>
        </pc:sldMkLst>
      </pc:sldChg>
    </pc:docChg>
  </pc:docChgLst>
  <pc:docChgLst>
    <pc:chgData name="Suresh Kejriwal" userId="093e001cd91dd9df" providerId="LiveId" clId="{93A837A0-87BE-460B-A592-57E2F6CEA7C2}"/>
    <pc:docChg chg="undo custSel delSld modSld">
      <pc:chgData name="Suresh Kejriwal" userId="093e001cd91dd9df" providerId="LiveId" clId="{93A837A0-87BE-460B-A592-57E2F6CEA7C2}" dt="2024-08-21T22:26:03.913" v="1479" actId="13926"/>
      <pc:docMkLst>
        <pc:docMk/>
      </pc:docMkLst>
      <pc:sldChg chg="modSp">
        <pc:chgData name="Suresh Kejriwal" userId="093e001cd91dd9df" providerId="LiveId" clId="{93A837A0-87BE-460B-A592-57E2F6CEA7C2}" dt="2024-08-21T21:36:12.832" v="258" actId="6549"/>
        <pc:sldMkLst>
          <pc:docMk/>
          <pc:sldMk cId="1077588297" sldId="282"/>
        </pc:sldMkLst>
      </pc:sldChg>
      <pc:sldChg chg="modSp modAnim">
        <pc:chgData name="Suresh Kejriwal" userId="093e001cd91dd9df" providerId="LiveId" clId="{93A837A0-87BE-460B-A592-57E2F6CEA7C2}" dt="2024-08-21T21:37:18.353" v="382" actId="20577"/>
        <pc:sldMkLst>
          <pc:docMk/>
          <pc:sldMk cId="2226881107" sldId="283"/>
        </pc:sldMkLst>
      </pc:sldChg>
      <pc:sldChg chg="modSp mod">
        <pc:chgData name="Suresh Kejriwal" userId="093e001cd91dd9df" providerId="LiveId" clId="{93A837A0-87BE-460B-A592-57E2F6CEA7C2}" dt="2024-08-21T21:40:34.949" v="588" actId="20577"/>
        <pc:sldMkLst>
          <pc:docMk/>
          <pc:sldMk cId="643475983" sldId="284"/>
        </pc:sldMkLst>
      </pc:sldChg>
      <pc:sldChg chg="modSp mod">
        <pc:chgData name="Suresh Kejriwal" userId="093e001cd91dd9df" providerId="LiveId" clId="{93A837A0-87BE-460B-A592-57E2F6CEA7C2}" dt="2024-08-21T21:42:34.394" v="589" actId="13926"/>
        <pc:sldMkLst>
          <pc:docMk/>
          <pc:sldMk cId="810944117" sldId="287"/>
        </pc:sldMkLst>
      </pc:sldChg>
      <pc:sldChg chg="modSp modAnim">
        <pc:chgData name="Suresh Kejriwal" userId="093e001cd91dd9df" providerId="LiveId" clId="{93A837A0-87BE-460B-A592-57E2F6CEA7C2}" dt="2024-08-21T21:56:40.776" v="1068" actId="20577"/>
        <pc:sldMkLst>
          <pc:docMk/>
          <pc:sldMk cId="1654520273" sldId="291"/>
        </pc:sldMkLst>
      </pc:sldChg>
      <pc:sldChg chg="addSp modSp mod modAnim">
        <pc:chgData name="Suresh Kejriwal" userId="093e001cd91dd9df" providerId="LiveId" clId="{93A837A0-87BE-460B-A592-57E2F6CEA7C2}" dt="2024-08-21T21:50:22.008" v="746" actId="20577"/>
        <pc:sldMkLst>
          <pc:docMk/>
          <pc:sldMk cId="1156598427" sldId="292"/>
        </pc:sldMkLst>
      </pc:sldChg>
      <pc:sldChg chg="modSp">
        <pc:chgData name="Suresh Kejriwal" userId="093e001cd91dd9df" providerId="LiveId" clId="{93A837A0-87BE-460B-A592-57E2F6CEA7C2}" dt="2024-08-21T21:46:49.189" v="603" actId="20577"/>
        <pc:sldMkLst>
          <pc:docMk/>
          <pc:sldMk cId="2862352019" sldId="633"/>
        </pc:sldMkLst>
      </pc:sldChg>
      <pc:sldChg chg="modSp">
        <pc:chgData name="Suresh Kejriwal" userId="093e001cd91dd9df" providerId="LiveId" clId="{93A837A0-87BE-460B-A592-57E2F6CEA7C2}" dt="2024-08-21T21:47:33.286" v="647" actId="6549"/>
        <pc:sldMkLst>
          <pc:docMk/>
          <pc:sldMk cId="4201386409" sldId="634"/>
        </pc:sldMkLst>
      </pc:sldChg>
      <pc:sldChg chg="modSp">
        <pc:chgData name="Suresh Kejriwal" userId="093e001cd91dd9df" providerId="LiveId" clId="{93A837A0-87BE-460B-A592-57E2F6CEA7C2}" dt="2024-08-21T22:05:33.180" v="1316" actId="113"/>
        <pc:sldMkLst>
          <pc:docMk/>
          <pc:sldMk cId="1711806513" sldId="667"/>
        </pc:sldMkLst>
      </pc:sldChg>
      <pc:sldChg chg="modSp mod">
        <pc:chgData name="Suresh Kejriwal" userId="093e001cd91dd9df" providerId="LiveId" clId="{93A837A0-87BE-460B-A592-57E2F6CEA7C2}" dt="2024-08-21T22:26:03.913" v="1479" actId="13926"/>
        <pc:sldMkLst>
          <pc:docMk/>
          <pc:sldMk cId="786546116" sldId="668"/>
        </pc:sldMkLst>
      </pc:sldChg>
      <pc:sldChg chg="del">
        <pc:chgData name="Suresh Kejriwal" userId="093e001cd91dd9df" providerId="LiveId" clId="{93A837A0-87BE-460B-A592-57E2F6CEA7C2}" dt="2024-08-21T22:09:46.864" v="1344" actId="47"/>
        <pc:sldMkLst>
          <pc:docMk/>
          <pc:sldMk cId="3387447654" sldId="672"/>
        </pc:sldMkLst>
      </pc:sldChg>
      <pc:sldChg chg="modSp del">
        <pc:chgData name="Suresh Kejriwal" userId="093e001cd91dd9df" providerId="LiveId" clId="{93A837A0-87BE-460B-A592-57E2F6CEA7C2}" dt="2024-08-21T22:09:48.342" v="1345" actId="47"/>
        <pc:sldMkLst>
          <pc:docMk/>
          <pc:sldMk cId="3422822812" sldId="673"/>
        </pc:sldMkLst>
      </pc:sldChg>
      <pc:sldChg chg="del">
        <pc:chgData name="Suresh Kejriwal" userId="093e001cd91dd9df" providerId="LiveId" clId="{93A837A0-87BE-460B-A592-57E2F6CEA7C2}" dt="2024-08-21T22:09:49.047" v="1346" actId="47"/>
        <pc:sldMkLst>
          <pc:docMk/>
          <pc:sldMk cId="2389179665" sldId="674"/>
        </pc:sldMkLst>
      </pc:sldChg>
      <pc:sldChg chg="modSp mod">
        <pc:chgData name="Suresh Kejriwal" userId="093e001cd91dd9df" providerId="LiveId" clId="{93A837A0-87BE-460B-A592-57E2F6CEA7C2}" dt="2024-08-21T22:09:37.973" v="1343" actId="20577"/>
        <pc:sldMkLst>
          <pc:docMk/>
          <pc:sldMk cId="365754066" sldId="684"/>
        </pc:sldMkLst>
      </pc:sldChg>
      <pc:sldChg chg="modSp">
        <pc:chgData name="Suresh Kejriwal" userId="093e001cd91dd9df" providerId="LiveId" clId="{93A837A0-87BE-460B-A592-57E2F6CEA7C2}" dt="2024-08-21T22:10:46.429" v="1356" actId="13926"/>
        <pc:sldMkLst>
          <pc:docMk/>
          <pc:sldMk cId="3194104805" sldId="686"/>
        </pc:sldMkLst>
      </pc:sldChg>
      <pc:sldChg chg="modSp mod">
        <pc:chgData name="Suresh Kejriwal" userId="093e001cd91dd9df" providerId="LiveId" clId="{93A837A0-87BE-460B-A592-57E2F6CEA7C2}" dt="2024-08-21T22:03:38.941" v="1308" actId="14100"/>
        <pc:sldMkLst>
          <pc:docMk/>
          <pc:sldMk cId="3423941938" sldId="692"/>
        </pc:sldMkLst>
      </pc:sldChg>
      <pc:sldChg chg="modSp mod">
        <pc:chgData name="Suresh Kejriwal" userId="093e001cd91dd9df" providerId="LiveId" clId="{93A837A0-87BE-460B-A592-57E2F6CEA7C2}" dt="2024-08-21T22:14:25.255" v="1368" actId="6549"/>
        <pc:sldMkLst>
          <pc:docMk/>
          <pc:sldMk cId="1052198039" sldId="693"/>
        </pc:sldMkLst>
      </pc:sldChg>
      <pc:sldChg chg="modSp mod">
        <pc:chgData name="Suresh Kejriwal" userId="093e001cd91dd9df" providerId="LiveId" clId="{93A837A0-87BE-460B-A592-57E2F6CEA7C2}" dt="2024-08-21T22:00:42.299" v="1244" actId="6549"/>
        <pc:sldMkLst>
          <pc:docMk/>
          <pc:sldMk cId="3580956667" sldId="702"/>
        </pc:sldMkLst>
      </pc:sldChg>
      <pc:sldChg chg="modSp">
        <pc:chgData name="Suresh Kejriwal" userId="093e001cd91dd9df" providerId="LiveId" clId="{93A837A0-87BE-460B-A592-57E2F6CEA7C2}" dt="2024-08-21T22:04:17.720" v="1315" actId="6549"/>
        <pc:sldMkLst>
          <pc:docMk/>
          <pc:sldMk cId="1472193557" sldId="714"/>
        </pc:sldMkLst>
      </pc:sldChg>
      <pc:sldChg chg="addSp delSp modSp del mod addAnim delAnim modAnim">
        <pc:chgData name="Suresh Kejriwal" userId="093e001cd91dd9df" providerId="LiveId" clId="{93A837A0-87BE-460B-A592-57E2F6CEA7C2}" dt="2024-08-21T22:19:17.467" v="1477" actId="2696"/>
        <pc:sldMkLst>
          <pc:docMk/>
          <pc:sldMk cId="2333096879" sldId="717"/>
        </pc:sldMkLst>
      </pc:sldChg>
      <pc:sldChg chg="del">
        <pc:chgData name="Suresh Kejriwal" userId="093e001cd91dd9df" providerId="LiveId" clId="{93A837A0-87BE-460B-A592-57E2F6CEA7C2}" dt="2024-08-21T22:12:55.211" v="1357" actId="2696"/>
        <pc:sldMkLst>
          <pc:docMk/>
          <pc:sldMk cId="2442657775" sldId="717"/>
        </pc:sldMkLst>
      </pc:sldChg>
      <pc:sldChg chg="modSp modAnim">
        <pc:chgData name="Suresh Kejriwal" userId="093e001cd91dd9df" providerId="LiveId" clId="{93A837A0-87BE-460B-A592-57E2F6CEA7C2}" dt="2024-08-21T21:34:24.833" v="190" actId="5793"/>
        <pc:sldMkLst>
          <pc:docMk/>
          <pc:sldMk cId="1771887548" sldId="718"/>
        </pc:sldMkLst>
      </pc:sldChg>
      <pc:sldChg chg="delSp del mod delAnim">
        <pc:chgData name="Suresh Kejriwal" userId="093e001cd91dd9df" providerId="LiveId" clId="{93A837A0-87BE-460B-A592-57E2F6CEA7C2}" dt="2024-08-21T21:50:32.891" v="747" actId="47"/>
        <pc:sldMkLst>
          <pc:docMk/>
          <pc:sldMk cId="115746920" sldId="721"/>
        </pc:sldMkLst>
      </pc:sldChg>
      <pc:sldChg chg="del">
        <pc:chgData name="Suresh Kejriwal" userId="093e001cd91dd9df" providerId="LiveId" clId="{93A837A0-87BE-460B-A592-57E2F6CEA7C2}" dt="2024-08-21T21:57:05.381" v="1069" actId="47"/>
        <pc:sldMkLst>
          <pc:docMk/>
          <pc:sldMk cId="2276374381" sldId="722"/>
        </pc:sldMkLst>
      </pc:sldChg>
      <pc:sldChg chg="del">
        <pc:chgData name="Suresh Kejriwal" userId="093e001cd91dd9df" providerId="LiveId" clId="{93A837A0-87BE-460B-A592-57E2F6CEA7C2}" dt="2024-08-21T22:17:25.435" v="1369" actId="2696"/>
        <pc:sldMkLst>
          <pc:docMk/>
          <pc:sldMk cId="2947706627" sldId="725"/>
        </pc:sldMkLst>
      </pc:sldChg>
      <pc:sldChg chg="modSp">
        <pc:chgData name="Suresh Kejriwal" userId="093e001cd91dd9df" providerId="LiveId" clId="{93A837A0-87BE-460B-A592-57E2F6CEA7C2}" dt="2024-08-21T21:54:17.540" v="915" actId="20577"/>
        <pc:sldMkLst>
          <pc:docMk/>
          <pc:sldMk cId="827154999" sldId="727"/>
        </pc:sldMkLst>
      </pc:sldChg>
      <pc:sldMasterChg chg="delSldLayout">
        <pc:chgData name="Suresh Kejriwal" userId="093e001cd91dd9df" providerId="LiveId" clId="{93A837A0-87BE-460B-A592-57E2F6CEA7C2}" dt="2024-08-21T22:09:49.047" v="1346" actId="47"/>
        <pc:sldMasterMkLst>
          <pc:docMk/>
          <pc:sldMasterMk cId="0" sldId="2147483648"/>
        </pc:sldMasterMkLst>
        <pc:sldLayoutChg chg="del">
          <pc:chgData name="Suresh Kejriwal" userId="093e001cd91dd9df" providerId="LiveId" clId="{93A837A0-87BE-460B-A592-57E2F6CEA7C2}" dt="2024-08-21T22:09:48.342" v="1345" actId="47"/>
          <pc:sldLayoutMkLst>
            <pc:docMk/>
            <pc:sldMasterMk cId="0" sldId="2147483648"/>
            <pc:sldLayoutMk cId="1889808928" sldId="2147483660"/>
          </pc:sldLayoutMkLst>
        </pc:sldLayoutChg>
        <pc:sldLayoutChg chg="del">
          <pc:chgData name="Suresh Kejriwal" userId="093e001cd91dd9df" providerId="LiveId" clId="{93A837A0-87BE-460B-A592-57E2F6CEA7C2}" dt="2024-08-21T22:09:49.047" v="1346" actId="47"/>
          <pc:sldLayoutMkLst>
            <pc:docMk/>
            <pc:sldMasterMk cId="0" sldId="2147483648"/>
            <pc:sldLayoutMk cId="699998304" sldId="2147483661"/>
          </pc:sldLayoutMkLst>
        </pc:sldLayoutChg>
      </pc:sldMasterChg>
    </pc:docChg>
  </pc:docChgLst>
  <pc:docChgLst>
    <pc:chgData name="Suresh Kejriwal" userId="093e001cd91dd9df" providerId="LiveId" clId="{03F63549-5703-4F82-B2C2-697E5C0D9DD2}"/>
    <pc:docChg chg="delSld modSld">
      <pc:chgData name="Suresh Kejriwal" userId="093e001cd91dd9df" providerId="LiveId" clId="{03F63549-5703-4F82-B2C2-697E5C0D9DD2}" dt="2025-04-17T23:52:42.666" v="285" actId="47"/>
      <pc:docMkLst>
        <pc:docMk/>
      </pc:docMkLst>
      <pc:sldChg chg="del">
        <pc:chgData name="Suresh Kejriwal" userId="093e001cd91dd9df" providerId="LiveId" clId="{03F63549-5703-4F82-B2C2-697E5C0D9DD2}" dt="2025-04-17T23:46:52.108" v="0" actId="47"/>
        <pc:sldMkLst>
          <pc:docMk/>
          <pc:sldMk cId="0" sldId="269"/>
        </pc:sldMkLst>
      </pc:sldChg>
      <pc:sldChg chg="modSp modAnim">
        <pc:chgData name="Suresh Kejriwal" userId="093e001cd91dd9df" providerId="LiveId" clId="{03F63549-5703-4F82-B2C2-697E5C0D9DD2}" dt="2025-04-17T23:51:12.551" v="284" actId="20577"/>
        <pc:sldMkLst>
          <pc:docMk/>
          <pc:sldMk cId="1654520273" sldId="291"/>
        </pc:sldMkLst>
      </pc:sldChg>
      <pc:sldChg chg="del">
        <pc:chgData name="Suresh Kejriwal" userId="093e001cd91dd9df" providerId="LiveId" clId="{03F63549-5703-4F82-B2C2-697E5C0D9DD2}" dt="2025-04-17T23:48:40.190" v="64" actId="47"/>
        <pc:sldMkLst>
          <pc:docMk/>
          <pc:sldMk cId="1928305770" sldId="311"/>
        </pc:sldMkLst>
      </pc:sldChg>
      <pc:sldChg chg="modSp modAnim">
        <pc:chgData name="Suresh Kejriwal" userId="093e001cd91dd9df" providerId="LiveId" clId="{03F63549-5703-4F82-B2C2-697E5C0D9DD2}" dt="2025-04-17T23:50:37.120" v="139" actId="20577"/>
        <pc:sldMkLst>
          <pc:docMk/>
          <pc:sldMk cId="4201386409" sldId="634"/>
        </pc:sldMkLst>
      </pc:sldChg>
      <pc:sldChg chg="del">
        <pc:chgData name="Suresh Kejriwal" userId="093e001cd91dd9df" providerId="LiveId" clId="{03F63549-5703-4F82-B2C2-697E5C0D9DD2}" dt="2025-04-17T23:52:42.666" v="285" actId="47"/>
        <pc:sldMkLst>
          <pc:docMk/>
          <pc:sldMk cId="3004575873" sldId="701"/>
        </pc:sldMkLst>
      </pc:sldChg>
      <pc:sldChg chg="del">
        <pc:chgData name="Suresh Kejriwal" userId="093e001cd91dd9df" providerId="LiveId" clId="{03F63549-5703-4F82-B2C2-697E5C0D9DD2}" dt="2025-04-17T23:48:35.937" v="63" actId="47"/>
        <pc:sldMkLst>
          <pc:docMk/>
          <pc:sldMk cId="2958168053" sldId="720"/>
        </pc:sldMkLst>
      </pc:sldChg>
      <pc:sldChg chg="del">
        <pc:chgData name="Suresh Kejriwal" userId="093e001cd91dd9df" providerId="LiveId" clId="{03F63549-5703-4F82-B2C2-697E5C0D9DD2}" dt="2025-04-17T23:47:33.292" v="1" actId="47"/>
        <pc:sldMkLst>
          <pc:docMk/>
          <pc:sldMk cId="2300373206" sldId="727"/>
        </pc:sldMkLst>
      </pc:sldChg>
      <pc:sldChg chg="modSp">
        <pc:chgData name="Suresh Kejriwal" userId="093e001cd91dd9df" providerId="LiveId" clId="{03F63549-5703-4F82-B2C2-697E5C0D9DD2}" dt="2025-04-17T23:48:26.402" v="62" actId="20577"/>
        <pc:sldMkLst>
          <pc:docMk/>
          <pc:sldMk cId="4261156796" sldId="748"/>
        </pc:sldMkLst>
      </pc:sldChg>
    </pc:docChg>
  </pc:docChgLst>
  <pc:docChgLst>
    <pc:chgData name="Suresh Kejriwal" userId="093e001cd91dd9df" providerId="LiveId" clId="{C593EC51-AE75-4926-AC08-18D659876502}"/>
    <pc:docChg chg="undo custSel addSld delSld modSld">
      <pc:chgData name="Suresh Kejriwal" userId="093e001cd91dd9df" providerId="LiveId" clId="{C593EC51-AE75-4926-AC08-18D659876502}" dt="2025-05-04T22:45:37.024" v="281" actId="14100"/>
      <pc:docMkLst>
        <pc:docMk/>
      </pc:docMkLst>
      <pc:sldChg chg="del">
        <pc:chgData name="Suresh Kejriwal" userId="093e001cd91dd9df" providerId="LiveId" clId="{C593EC51-AE75-4926-AC08-18D659876502}" dt="2025-05-02T23:41:29.901" v="2" actId="47"/>
        <pc:sldMkLst>
          <pc:docMk/>
          <pc:sldMk cId="1771887548" sldId="718"/>
        </pc:sldMkLst>
      </pc:sldChg>
      <pc:sldChg chg="del">
        <pc:chgData name="Suresh Kejriwal" userId="093e001cd91dd9df" providerId="LiveId" clId="{C593EC51-AE75-4926-AC08-18D659876502}" dt="2025-05-02T23:41:32.424" v="3" actId="47"/>
        <pc:sldMkLst>
          <pc:docMk/>
          <pc:sldMk cId="3745637562" sldId="755"/>
        </pc:sldMkLst>
      </pc:sldChg>
      <pc:sldChg chg="modSp add modAnim">
        <pc:chgData name="Suresh Kejriwal" userId="093e001cd91dd9df" providerId="LiveId" clId="{C593EC51-AE75-4926-AC08-18D659876502}" dt="2025-05-04T22:22:57.420" v="168" actId="20577"/>
        <pc:sldMkLst>
          <pc:docMk/>
          <pc:sldMk cId="1007654883" sldId="778"/>
        </pc:sldMkLst>
        <pc:spChg chg="mod">
          <ac:chgData name="Suresh Kejriwal" userId="093e001cd91dd9df" providerId="LiveId" clId="{C593EC51-AE75-4926-AC08-18D659876502}" dt="2025-05-04T22:22:57.420" v="168" actId="20577"/>
          <ac:spMkLst>
            <pc:docMk/>
            <pc:sldMk cId="1007654883" sldId="778"/>
            <ac:spMk id="9" creationId="{00000000-0000-0000-0000-000000000000}"/>
          </ac:spMkLst>
        </pc:spChg>
      </pc:sldChg>
      <pc:sldChg chg="del">
        <pc:chgData name="Suresh Kejriwal" userId="093e001cd91dd9df" providerId="LiveId" clId="{C593EC51-AE75-4926-AC08-18D659876502}" dt="2025-05-02T23:40:04.863" v="0" actId="2696"/>
        <pc:sldMkLst>
          <pc:docMk/>
          <pc:sldMk cId="1241767312" sldId="778"/>
        </pc:sldMkLst>
      </pc:sldChg>
      <pc:sldChg chg="modSp modAnim">
        <pc:chgData name="Suresh Kejriwal" userId="093e001cd91dd9df" providerId="LiveId" clId="{C593EC51-AE75-4926-AC08-18D659876502}" dt="2025-05-04T22:21:06.385" v="148" actId="20577"/>
        <pc:sldMkLst>
          <pc:docMk/>
          <pc:sldMk cId="1348158644" sldId="779"/>
        </pc:sldMkLst>
        <pc:spChg chg="mod">
          <ac:chgData name="Suresh Kejriwal" userId="093e001cd91dd9df" providerId="LiveId" clId="{C593EC51-AE75-4926-AC08-18D659876502}" dt="2025-05-04T22:21:06.385" v="148" actId="20577"/>
          <ac:spMkLst>
            <pc:docMk/>
            <pc:sldMk cId="1348158644" sldId="779"/>
            <ac:spMk id="6" creationId="{00000000-0000-0000-0000-000000000000}"/>
          </ac:spMkLst>
        </pc:spChg>
      </pc:sldChg>
      <pc:sldChg chg="modSp">
        <pc:chgData name="Suresh Kejriwal" userId="093e001cd91dd9df" providerId="LiveId" clId="{C593EC51-AE75-4926-AC08-18D659876502}" dt="2025-05-04T22:26:37.169" v="169" actId="13926"/>
        <pc:sldMkLst>
          <pc:docMk/>
          <pc:sldMk cId="808483436" sldId="782"/>
        </pc:sldMkLst>
        <pc:spChg chg="mod">
          <ac:chgData name="Suresh Kejriwal" userId="093e001cd91dd9df" providerId="LiveId" clId="{C593EC51-AE75-4926-AC08-18D659876502}" dt="2025-05-04T22:26:37.169" v="169" actId="13926"/>
          <ac:spMkLst>
            <pc:docMk/>
            <pc:sldMk cId="808483436" sldId="782"/>
            <ac:spMk id="11" creationId="{00000000-0000-0000-0000-000000000000}"/>
          </ac:spMkLst>
        </pc:spChg>
      </pc:sldChg>
      <pc:sldChg chg="modSp">
        <pc:chgData name="Suresh Kejriwal" userId="093e001cd91dd9df" providerId="LiveId" clId="{C593EC51-AE75-4926-AC08-18D659876502}" dt="2025-05-04T22:29:12.656" v="170" actId="207"/>
        <pc:sldMkLst>
          <pc:docMk/>
          <pc:sldMk cId="1142811709" sldId="784"/>
        </pc:sldMkLst>
        <pc:spChg chg="mod">
          <ac:chgData name="Suresh Kejriwal" userId="093e001cd91dd9df" providerId="LiveId" clId="{C593EC51-AE75-4926-AC08-18D659876502}" dt="2025-05-04T22:29:12.656" v="170" actId="207"/>
          <ac:spMkLst>
            <pc:docMk/>
            <pc:sldMk cId="1142811709" sldId="784"/>
            <ac:spMk id="10" creationId="{00000000-0000-0000-0000-000000000000}"/>
          </ac:spMkLst>
        </pc:spChg>
      </pc:sldChg>
      <pc:sldChg chg="modSp mod">
        <pc:chgData name="Suresh Kejriwal" userId="093e001cd91dd9df" providerId="LiveId" clId="{C593EC51-AE75-4926-AC08-18D659876502}" dt="2025-05-04T22:45:37.024" v="281" actId="14100"/>
        <pc:sldMkLst>
          <pc:docMk/>
          <pc:sldMk cId="3061993011" sldId="816"/>
        </pc:sldMkLst>
        <pc:spChg chg="mod">
          <ac:chgData name="Suresh Kejriwal" userId="093e001cd91dd9df" providerId="LiveId" clId="{C593EC51-AE75-4926-AC08-18D659876502}" dt="2025-05-04T22:42:38.176" v="215" actId="20577"/>
          <ac:spMkLst>
            <pc:docMk/>
            <pc:sldMk cId="3061993011" sldId="816"/>
            <ac:spMk id="6" creationId="{00000000-0000-0000-0000-000000000000}"/>
          </ac:spMkLst>
        </pc:spChg>
        <pc:spChg chg="mod">
          <ac:chgData name="Suresh Kejriwal" userId="093e001cd91dd9df" providerId="LiveId" clId="{C593EC51-AE75-4926-AC08-18D659876502}" dt="2025-05-04T22:45:37.024" v="281" actId="14100"/>
          <ac:spMkLst>
            <pc:docMk/>
            <pc:sldMk cId="3061993011" sldId="816"/>
            <ac:spMk id="12" creationId="{00000000-0000-0000-0000-000000000000}"/>
          </ac:spMkLst>
        </pc:spChg>
      </pc:sldChg>
      <pc:sldChg chg="del">
        <pc:chgData name="Suresh Kejriwal" userId="093e001cd91dd9df" providerId="LiveId" clId="{C593EC51-AE75-4926-AC08-18D659876502}" dt="2025-05-04T22:40:45.154" v="171" actId="2696"/>
        <pc:sldMkLst>
          <pc:docMk/>
          <pc:sldMk cId="25580231" sldId="824"/>
        </pc:sldMkLst>
      </pc:sldChg>
      <pc:sldChg chg="add">
        <pc:chgData name="Suresh Kejriwal" userId="093e001cd91dd9df" providerId="LiveId" clId="{C593EC51-AE75-4926-AC08-18D659876502}" dt="2025-05-04T22:40:57.792" v="172"/>
        <pc:sldMkLst>
          <pc:docMk/>
          <pc:sldMk cId="3957950883" sldId="824"/>
        </pc:sldMkLst>
      </pc:sldChg>
      <pc:sldChg chg="add">
        <pc:chgData name="Suresh Kejriwal" userId="093e001cd91dd9df" providerId="LiveId" clId="{C593EC51-AE75-4926-AC08-18D659876502}" dt="2025-05-04T22:40:57.792" v="172"/>
        <pc:sldMkLst>
          <pc:docMk/>
          <pc:sldMk cId="692771774" sldId="827"/>
        </pc:sldMkLst>
      </pc:sldChg>
      <pc:sldChg chg="del">
        <pc:chgData name="Suresh Kejriwal" userId="093e001cd91dd9df" providerId="LiveId" clId="{C593EC51-AE75-4926-AC08-18D659876502}" dt="2025-05-04T22:40:45.154" v="171" actId="2696"/>
        <pc:sldMkLst>
          <pc:docMk/>
          <pc:sldMk cId="1222920946" sldId="827"/>
        </pc:sldMkLst>
      </pc:sldChg>
      <pc:sldChg chg="add">
        <pc:chgData name="Suresh Kejriwal" userId="093e001cd91dd9df" providerId="LiveId" clId="{C593EC51-AE75-4926-AC08-18D659876502}" dt="2025-05-04T22:40:57.792" v="172"/>
        <pc:sldMkLst>
          <pc:docMk/>
          <pc:sldMk cId="2162276412" sldId="828"/>
        </pc:sldMkLst>
      </pc:sldChg>
      <pc:sldChg chg="del">
        <pc:chgData name="Suresh Kejriwal" userId="093e001cd91dd9df" providerId="LiveId" clId="{C593EC51-AE75-4926-AC08-18D659876502}" dt="2025-05-04T22:40:45.154" v="171" actId="2696"/>
        <pc:sldMkLst>
          <pc:docMk/>
          <pc:sldMk cId="2938705905" sldId="828"/>
        </pc:sldMkLst>
      </pc:sldChg>
      <pc:sldChg chg="del">
        <pc:chgData name="Suresh Kejriwal" userId="093e001cd91dd9df" providerId="LiveId" clId="{C593EC51-AE75-4926-AC08-18D659876502}" dt="2025-05-02T23:43:51.347" v="53" actId="47"/>
        <pc:sldMkLst>
          <pc:docMk/>
          <pc:sldMk cId="947390157" sldId="831"/>
        </pc:sldMkLst>
      </pc:sldChg>
      <pc:sldChg chg="del">
        <pc:chgData name="Suresh Kejriwal" userId="093e001cd91dd9df" providerId="LiveId" clId="{C593EC51-AE75-4926-AC08-18D659876502}" dt="2025-05-02T23:43:56.766" v="54" actId="47"/>
        <pc:sldMkLst>
          <pc:docMk/>
          <pc:sldMk cId="4109196429" sldId="832"/>
        </pc:sldMkLst>
      </pc:sldChg>
      <pc:sldChg chg="del">
        <pc:chgData name="Suresh Kejriwal" userId="093e001cd91dd9df" providerId="LiveId" clId="{C593EC51-AE75-4926-AC08-18D659876502}" dt="2025-05-02T23:44:04.491" v="55" actId="47"/>
        <pc:sldMkLst>
          <pc:docMk/>
          <pc:sldMk cId="2302634521" sldId="83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3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BC1EA-E3D0-4F13-A46A-9CC09CF0ED73}" type="datetimeFigureOut">
              <a:rPr lang="en-IN" smtClean="0"/>
              <a:t>10-05-2025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4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3" y="9443664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B3159-11F0-49D1-8E18-8F0AA4B032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2280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3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3A2F-9DC7-46A1-B622-272F18A97C3D}" type="datetimeFigureOut">
              <a:rPr lang="en-IN" smtClean="0"/>
              <a:t>10-05-2025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4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3" y="9443664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87669-C264-4907-A882-A690DEB0CF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480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37BE6-8800-EA56-822F-F29BD790C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90FAD-DB42-7E4A-B866-F56C2E413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EE3BE-3F03-E82F-4B6A-898F433D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4ABE-DFEB-4F7B-A5DE-F246EC3EA09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A7002-5A1B-BC39-B27D-78B73CC5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0B24F-BA56-A412-1071-090AB99E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B410-60CF-4021-9841-F3013B07530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1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94BF-701E-F2AA-CF62-05983EBD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AD64F-0DA7-3989-C82D-9BF0C606D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146E7-62B9-BE0F-A51E-845EF2D5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BF12-4AA9-4243-B631-0264FEEA012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1D778-9AAD-192C-A0F1-62BB2DF4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7C1A9-F83B-A097-2EDF-5EE7B2DB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B410-60CF-4021-9841-F3013B07530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3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AA04-C500-9CB7-C9DE-F1CBC730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2AD00-E420-8A14-B9DE-169C595B5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38BEE-4EFA-0611-69C0-C9379470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96F3-819A-4D7E-8F1F-724D438DDDA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20B95-A84D-1B75-ABEE-C4B9A6D5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74177-0E9E-1517-A36B-D1DBAB76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B410-60CF-4021-9841-F3013B07530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91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617B-D565-6A77-DA91-EE878C3D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B033F-03EF-DF11-F920-5827F2E6B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31C4B-D1F8-B62C-69FE-FC07EF36D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F4F96-A059-40DE-C222-61578792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3A95-DF18-4C24-B6B4-11111547BAC1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DB66C-C19E-E852-47C4-1A97A5D3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F0D5F-DCC6-D15A-F48A-8C3106A0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B410-60CF-4021-9841-F3013B07530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96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6708E-5FAC-B618-C82B-653B4B35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51B24-3352-093C-BC54-C8D5EAE25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3B468-2160-2935-C46E-A37D76806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3E62F-52DD-28EF-1E82-62AF47BD3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42998-0AE0-F94C-160C-D53BC098E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E81F8E-1E09-3262-42C2-26617A90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F388-023E-4DD3-8A8A-F914BE7D97F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F8AC3-E5F1-484A-DD39-50E722C0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B5D5E1-1232-C6F4-AECA-2B92B435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B410-60CF-4021-9841-F3013B07530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9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4246-EFDD-9E4C-ABAA-8AC2170F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468ED-D1C5-10F0-8371-735E7EC71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2287-9BEB-42A0-A52E-4AADEF15E2D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85235-5698-FB9F-2467-566FBE776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10301-3753-B30F-8A7F-B9891CE2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B410-60CF-4021-9841-F3013B07530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7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C8E1A-4D34-E918-4EC1-D6BADCC48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74F-B1FE-478F-8E86-4234737F8A8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A42A0-D1DA-DD1B-68E0-FEC23F1E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4149-775E-8584-1AC9-3C45E036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B410-60CF-4021-9841-F3013B07530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88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8597E-7332-9628-6F50-BC1023CF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4A4EB-2AF4-E384-A344-C3FAC1AF0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837CF-7FBA-EFBD-5B4B-B61AADA10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228AA-966F-4952-91E0-F0C9F5B1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EA1-9594-48A3-8B29-622C6B565CC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E2CF-A790-1B12-01A9-7092381A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A53B1-6835-A546-DE2D-FAE97068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B410-60CF-4021-9841-F3013B07530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8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6BE7-44D1-1A80-2F0D-CACED17E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B5647-3264-739D-D9B3-13173C294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75688-1894-8DDB-125B-599F9E066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6871-C7FA-3DEE-98D5-97D4DD7A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38AA-D1EF-49D3-A02B-1025D4050EE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941E9-4ECD-2C55-AE6D-8E40F162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92685-2DC6-57A0-9505-B556B86B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B410-60CF-4021-9841-F3013B07530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30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806A-6420-C7B4-7AE9-0CE5C1E8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9838C-8A8A-9922-9E59-39E7B7B6D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F24DF-01DF-0A75-A42B-B82C7C9A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F6F4-524F-4B21-A364-E248FECDC9B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C174C-33BE-8DB7-6504-54AE16B7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C44C3-8639-DB96-5343-88522E43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B410-60CF-4021-9841-F3013B07530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8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F17C57-DDD1-39CE-3AE9-F2769C326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56258-E097-B315-3028-2CA238F2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9C5F2-93E6-B652-5BB6-6A1FD524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BCB-A596-4880-8DD9-D550E077FC1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2E16-6E3C-BA52-B4BF-D1DFE8D1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B9287-7B0F-7BCD-1210-EAE1E59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B410-60CF-4021-9841-F3013B07530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8B3E99-F757-9296-077F-24063FBC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04523-54DB-776C-EE88-5265C3148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C9AAD-A59C-FDF6-5D2D-48CFDCDC1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D314-B97D-40EA-AE41-F6933847E1E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4C9D6-C314-EE23-5684-9B8E3909A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3CE6E-681B-0E18-A708-828E47070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9B410-60CF-4021-9841-F3013B07530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8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craonline.nic.in/FCR.aspx?Resp_Id=44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craonline.nic.in/FC3.aspx?Resp_Id=1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62413" y="1911368"/>
            <a:ext cx="725588" cy="7063925"/>
            <a:chOff x="0" y="0"/>
            <a:chExt cx="188423" cy="18604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423" cy="1860457"/>
            </a:xfrm>
            <a:custGeom>
              <a:avLst/>
              <a:gdLst/>
              <a:ahLst/>
              <a:cxnLst/>
              <a:rect l="l" t="t" r="r" b="b"/>
              <a:pathLst>
                <a:path w="188423" h="1860457">
                  <a:moveTo>
                    <a:pt x="0" y="0"/>
                  </a:moveTo>
                  <a:lnTo>
                    <a:pt x="188423" y="0"/>
                  </a:lnTo>
                  <a:lnTo>
                    <a:pt x="188423" y="1860457"/>
                  </a:lnTo>
                  <a:lnTo>
                    <a:pt x="0" y="1860457"/>
                  </a:lnTo>
                  <a:close/>
                </a:path>
              </a:pathLst>
            </a:custGeom>
            <a:solidFill>
              <a:srgbClr val="7A2582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8423" cy="1898557"/>
            </a:xfrm>
            <a:prstGeom prst="rect">
              <a:avLst/>
            </a:prstGeom>
            <a:ln>
              <a:noFill/>
            </a:ln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" y="8458202"/>
            <a:ext cx="18287999" cy="1828802"/>
            <a:chOff x="0" y="-134084"/>
            <a:chExt cx="4916938" cy="474219"/>
          </a:xfrm>
        </p:grpSpPr>
        <p:sp>
          <p:nvSpPr>
            <p:cNvPr id="6" name="Freeform 6"/>
            <p:cNvSpPr/>
            <p:nvPr/>
          </p:nvSpPr>
          <p:spPr>
            <a:xfrm>
              <a:off x="0" y="-134084"/>
              <a:ext cx="4916938" cy="474219"/>
            </a:xfrm>
            <a:custGeom>
              <a:avLst/>
              <a:gdLst/>
              <a:ahLst/>
              <a:cxnLst/>
              <a:rect l="l" t="t" r="r" b="b"/>
              <a:pathLst>
                <a:path w="4813915" h="340134">
                  <a:moveTo>
                    <a:pt x="0" y="0"/>
                  </a:moveTo>
                  <a:lnTo>
                    <a:pt x="4813915" y="0"/>
                  </a:lnTo>
                  <a:lnTo>
                    <a:pt x="4813915" y="340134"/>
                  </a:lnTo>
                  <a:lnTo>
                    <a:pt x="0" y="340134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3915" cy="378234"/>
            </a:xfrm>
            <a:prstGeom prst="rect">
              <a:avLst/>
            </a:prstGeom>
            <a:ln>
              <a:noFill/>
            </a:ln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" y="2"/>
            <a:ext cx="15919640" cy="283973"/>
            <a:chOff x="0" y="0"/>
            <a:chExt cx="4192827" cy="747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827" cy="74791"/>
            </a:xfrm>
            <a:custGeom>
              <a:avLst/>
              <a:gdLst/>
              <a:ahLst/>
              <a:cxnLst/>
              <a:rect l="l" t="t" r="r" b="b"/>
              <a:pathLst>
                <a:path w="4192827" h="74791">
                  <a:moveTo>
                    <a:pt x="0" y="0"/>
                  </a:moveTo>
                  <a:lnTo>
                    <a:pt x="4192827" y="0"/>
                  </a:lnTo>
                  <a:lnTo>
                    <a:pt x="4192827" y="74791"/>
                  </a:lnTo>
                  <a:lnTo>
                    <a:pt x="0" y="74791"/>
                  </a:lnTo>
                  <a:close/>
                </a:path>
              </a:pathLst>
            </a:custGeom>
            <a:solidFill>
              <a:srgbClr val="EBB7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827" cy="112891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 flipH="1">
            <a:off x="14361728" y="1"/>
            <a:ext cx="3926273" cy="4689032"/>
          </a:xfrm>
          <a:custGeom>
            <a:avLst/>
            <a:gdLst/>
            <a:ahLst/>
            <a:cxnLst/>
            <a:rect l="l" t="t" r="r" b="b"/>
            <a:pathLst>
              <a:path w="4689031" h="4689031">
                <a:moveTo>
                  <a:pt x="4689031" y="0"/>
                </a:moveTo>
                <a:lnTo>
                  <a:pt x="0" y="0"/>
                </a:lnTo>
                <a:lnTo>
                  <a:pt x="0" y="4689031"/>
                </a:lnTo>
                <a:lnTo>
                  <a:pt x="4689031" y="4689031"/>
                </a:lnTo>
                <a:lnTo>
                  <a:pt x="4689031" y="0"/>
                </a:lnTo>
                <a:close/>
              </a:path>
            </a:pathLst>
          </a:custGeom>
          <a:blipFill>
            <a:blip r:embed="rId2"/>
            <a:srcRect/>
            <a:stretch>
              <a:fillRect l="-19428"/>
            </a:stretch>
          </a:blipFill>
        </p:spPr>
      </p:sp>
      <p:sp>
        <p:nvSpPr>
          <p:cNvPr id="11" name="TextBox 10"/>
          <p:cNvSpPr txBox="1"/>
          <p:nvPr/>
        </p:nvSpPr>
        <p:spPr>
          <a:xfrm>
            <a:off x="2514600" y="1714500"/>
            <a:ext cx="12801601" cy="3901068"/>
          </a:xfrm>
          <a:prstGeom prst="rect">
            <a:avLst/>
          </a:prstGeom>
          <a:solidFill>
            <a:srgbClr val="7A258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dirty="0">
                <a:solidFill>
                  <a:prstClr val="white"/>
                </a:solidFill>
                <a:latin typeface="Century" panose="02040604050505020304" pitchFamily="18" charset="0"/>
              </a:rPr>
              <a:t>SEMINAR ON </a:t>
            </a:r>
          </a:p>
          <a:p>
            <a:pPr algn="ctr">
              <a:lnSpc>
                <a:spcPct val="150000"/>
              </a:lnSpc>
            </a:pPr>
            <a:r>
              <a:rPr lang="en-US" sz="5500" dirty="0">
                <a:solidFill>
                  <a:prstClr val="white"/>
                </a:solidFill>
                <a:latin typeface="Century" panose="02040604050505020304" pitchFamily="18" charset="0"/>
              </a:rPr>
              <a:t>FCRA CONCEPT, COMPLIANCES, RECENT CHANGES</a:t>
            </a:r>
            <a:endParaRPr lang="en-IN" sz="5500" dirty="0">
              <a:solidFill>
                <a:prstClr val="white"/>
              </a:solidFill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6743701"/>
            <a:ext cx="9289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00338D"/>
                </a:solidFill>
                <a:latin typeface="Elephant" panose="02020904090505020303" pitchFamily="18" charset="0"/>
              </a:rPr>
              <a:t>10</a:t>
            </a:r>
            <a:r>
              <a:rPr lang="en-US" sz="4200" b="1" baseline="30000" dirty="0">
                <a:solidFill>
                  <a:srgbClr val="00338D"/>
                </a:solidFill>
                <a:latin typeface="Elephant" panose="02020904090505020303" pitchFamily="18" charset="0"/>
              </a:rPr>
              <a:t>TH</a:t>
            </a:r>
            <a:r>
              <a:rPr lang="en-US" sz="4200" b="1" dirty="0">
                <a:solidFill>
                  <a:srgbClr val="00338D"/>
                </a:solidFill>
                <a:latin typeface="Elephant" panose="02020904090505020303" pitchFamily="18" charset="0"/>
              </a:rPr>
              <a:t> May, 2025</a:t>
            </a:r>
            <a:endParaRPr lang="en-IN" sz="4200" b="1" dirty="0">
              <a:solidFill>
                <a:srgbClr val="00338D"/>
              </a:solidFill>
              <a:latin typeface="Elephant" panose="02020904090505020303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" y="65902"/>
            <a:ext cx="4864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4680063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7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81185" y="8724900"/>
            <a:ext cx="4402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EIRC, ICAI</a:t>
            </a:r>
            <a:endParaRPr lang="en-IN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8816930" y="2619796"/>
            <a:ext cx="457200" cy="47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928348" y="2843633"/>
            <a:ext cx="8572500" cy="714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928350" y="2843633"/>
            <a:ext cx="7145" cy="350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139890" y="3257345"/>
            <a:ext cx="348951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sz="2400" b="1" dirty="0"/>
              <a:t>PROHIBITION (Sec 3 &amp; 4)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12593594" y="4329978"/>
            <a:ext cx="20502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PERSON </a:t>
            </a:r>
          </a:p>
          <a:p>
            <a:pPr algn="ctr"/>
            <a:r>
              <a:rPr lang="en-US" sz="2100" dirty="0">
                <a:solidFill>
                  <a:srgbClr val="FF0000"/>
                </a:solidFill>
              </a:rPr>
              <a:t>FOR  SELF USE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8095131" y="4233182"/>
            <a:ext cx="3583641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PERSON HAVING DEFINITE PROGRAM</a:t>
            </a:r>
          </a:p>
          <a:p>
            <a:pPr algn="ctr"/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(education, social, cultural, </a:t>
            </a:r>
          </a:p>
          <a:p>
            <a:pPr algn="ctr"/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religious, economic)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843248" y="2850776"/>
            <a:ext cx="0" cy="3429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6071348" y="1822076"/>
            <a:ext cx="6429375" cy="60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 tIns="68580" rIns="137160" bIns="6858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CONTRIBUTION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987471" y="3257345"/>
            <a:ext cx="369130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sz="2400" b="1" dirty="0"/>
              <a:t>REGULATED (Sec 11 &amp; 12)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1862547" y="3231777"/>
            <a:ext cx="326315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sz="2400" b="1" dirty="0"/>
              <a:t>NON-REGULATED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9843248" y="3879476"/>
            <a:ext cx="0" cy="3429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13500848" y="3993778"/>
            <a:ext cx="3573" cy="336203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481798" y="2850776"/>
            <a:ext cx="19050" cy="3429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4928348" y="3879476"/>
            <a:ext cx="0" cy="3429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3139890" y="4242548"/>
            <a:ext cx="46077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 tIns="68580" rIns="137160" bIns="68580">
            <a:spAutoFit/>
          </a:bodyPr>
          <a:lstStyle/>
          <a:p>
            <a:r>
              <a:rPr lang="en-US" sz="2300" dirty="0"/>
              <a:t>a)  Candidate for election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3139890" y="4734750"/>
            <a:ext cx="49552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r>
              <a:rPr lang="en-US" sz="2300" dirty="0"/>
              <a:t>b) Correspondent, columnist, owner,  printer or publisher, etc. of a registered newspaper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3139892" y="5842747"/>
            <a:ext cx="137765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r>
              <a:rPr lang="en-US" sz="2300" dirty="0"/>
              <a:t>c)  Judge/Govt. employee of any corporation or any other body controlled or owned by the Govt.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3139892" y="6414247"/>
            <a:ext cx="104788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r>
              <a:rPr lang="en-US" sz="2300" dirty="0"/>
              <a:t>d)  Member of any Legislature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3104176" y="6871447"/>
            <a:ext cx="559607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r>
              <a:rPr lang="en-US" sz="2300" dirty="0"/>
              <a:t>e)  Political party or office-bearer thereof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3139892" y="7328648"/>
            <a:ext cx="103227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marL="342900" indent="-342900">
              <a:buAutoNum type="alphaLcParenR" startAt="6"/>
            </a:pPr>
            <a:r>
              <a:rPr lang="en-US" sz="2300" dirty="0"/>
              <a:t>Organisation of a political nature as may be specified u/s. 5(1) by Central Govt.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3139892" y="7785847"/>
            <a:ext cx="1174600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r>
              <a:rPr lang="en-US" sz="2300" dirty="0"/>
              <a:t>g)  Association or Co. engaged in production or Broadcast of audio news, audio visual news, etc.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2682692" y="4471148"/>
            <a:ext cx="0" cy="445323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>
            <a:off x="2682692" y="8018911"/>
            <a:ext cx="342900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2682692" y="8476112"/>
            <a:ext cx="342900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2682692" y="7561712"/>
            <a:ext cx="342900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2682692" y="7104512"/>
            <a:ext cx="342900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2682692" y="6647312"/>
            <a:ext cx="342900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>
            <a:off x="2682692" y="6075811"/>
            <a:ext cx="342900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>
            <a:off x="2682692" y="4928346"/>
            <a:ext cx="342900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>
            <a:off x="2682692" y="4471146"/>
            <a:ext cx="342900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3139894" y="8700247"/>
            <a:ext cx="69469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r>
              <a:rPr lang="en-US" sz="2300" dirty="0"/>
              <a:t>i)  Public Servant (w.e.f 29-10-20)</a:t>
            </a:r>
          </a:p>
        </p:txBody>
      </p: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>
            <a:off x="2682692" y="8928846"/>
            <a:ext cx="342900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3119721" y="8263217"/>
            <a:ext cx="11430000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marL="402432" indent="-402432">
              <a:buAutoNum type="alphaLcParenR" startAt="8"/>
            </a:pPr>
            <a:r>
              <a:rPr lang="en-US" sz="2100" dirty="0"/>
              <a:t>Correspondent or columnist, cartoonist, etc. of the  association or Co. referred to in clause (g) </a:t>
            </a:r>
          </a:p>
        </p:txBody>
      </p:sp>
      <p:sp>
        <p:nvSpPr>
          <p:cNvPr id="43" name="TextBox 22"/>
          <p:cNvSpPr txBox="1"/>
          <p:nvPr/>
        </p:nvSpPr>
        <p:spPr>
          <a:xfrm>
            <a:off x="524438" y="675269"/>
            <a:ext cx="14744700" cy="677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/>
            <a:r>
              <a:rPr lang="en-US" sz="44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REGULATED FOREIGN CONTRIBUTION </a:t>
            </a:r>
            <a:endParaRPr lang="en-US" sz="4400" b="1" dirty="0">
              <a:solidFill>
                <a:srgbClr val="C0000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4281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40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314700"/>
            <a:ext cx="13716000" cy="3185487"/>
          </a:xfrm>
          <a:prstGeom prst="rect">
            <a:avLst/>
          </a:prstGeom>
          <a:solidFill>
            <a:srgbClr val="7A2582"/>
          </a:solidFill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entury" panose="02040604050505020304" pitchFamily="18" charset="0"/>
              </a:rPr>
              <a:t>COMPLIANCES FOR REGULATED FOREIGN CONTRIBUTIONS : OVERVIEW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410458" y="12939"/>
            <a:ext cx="877542" cy="10287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89039"/>
            <a:ext cx="17476839" cy="7200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514376"/>
            <a:endParaRPr lang="en-IN" sz="2000">
              <a:solidFill>
                <a:prstClr val="white"/>
              </a:solidFill>
            </a:endParaRPr>
          </a:p>
        </p:txBody>
      </p:sp>
      <p:grpSp>
        <p:nvGrpSpPr>
          <p:cNvPr id="12" name="Group 8"/>
          <p:cNvGrpSpPr/>
          <p:nvPr/>
        </p:nvGrpSpPr>
        <p:grpSpPr>
          <a:xfrm>
            <a:off x="2" y="4"/>
            <a:ext cx="15919640" cy="283973"/>
            <a:chOff x="0" y="0"/>
            <a:chExt cx="4192827" cy="74791"/>
          </a:xfrm>
        </p:grpSpPr>
        <p:sp>
          <p:nvSpPr>
            <p:cNvPr id="13" name="Freeform 9"/>
            <p:cNvSpPr/>
            <p:nvPr/>
          </p:nvSpPr>
          <p:spPr>
            <a:xfrm>
              <a:off x="0" y="0"/>
              <a:ext cx="4192827" cy="74791"/>
            </a:xfrm>
            <a:custGeom>
              <a:avLst/>
              <a:gdLst/>
              <a:ahLst/>
              <a:cxnLst/>
              <a:rect l="l" t="t" r="r" b="b"/>
              <a:pathLst>
                <a:path w="4192827" h="74791">
                  <a:moveTo>
                    <a:pt x="0" y="0"/>
                  </a:moveTo>
                  <a:lnTo>
                    <a:pt x="4192827" y="0"/>
                  </a:lnTo>
                  <a:lnTo>
                    <a:pt x="4192827" y="74791"/>
                  </a:lnTo>
                  <a:lnTo>
                    <a:pt x="0" y="74791"/>
                  </a:lnTo>
                  <a:close/>
                </a:path>
              </a:pathLst>
            </a:custGeom>
            <a:solidFill>
              <a:srgbClr val="EBB700"/>
            </a:solidFill>
          </p:spPr>
        </p:sp>
        <p:sp>
          <p:nvSpPr>
            <p:cNvPr id="14" name="TextBox 10"/>
            <p:cNvSpPr txBox="1"/>
            <p:nvPr/>
          </p:nvSpPr>
          <p:spPr>
            <a:xfrm>
              <a:off x="0" y="-38100"/>
              <a:ext cx="4192827" cy="1128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4"/>
          <p:cNvSpPr/>
          <p:nvPr/>
        </p:nvSpPr>
        <p:spPr>
          <a:xfrm flipH="1">
            <a:off x="14361730" y="2"/>
            <a:ext cx="3926273" cy="4689032"/>
          </a:xfrm>
          <a:custGeom>
            <a:avLst/>
            <a:gdLst/>
            <a:ahLst/>
            <a:cxnLst/>
            <a:rect l="l" t="t" r="r" b="b"/>
            <a:pathLst>
              <a:path w="4689031" h="4689031">
                <a:moveTo>
                  <a:pt x="4689031" y="0"/>
                </a:moveTo>
                <a:lnTo>
                  <a:pt x="0" y="0"/>
                </a:lnTo>
                <a:lnTo>
                  <a:pt x="0" y="4689031"/>
                </a:lnTo>
                <a:lnTo>
                  <a:pt x="4689031" y="4689031"/>
                </a:lnTo>
                <a:lnTo>
                  <a:pt x="46890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9428"/>
            </a:stretch>
          </a:blipFill>
        </p:spPr>
      </p:sp>
    </p:spTree>
    <p:extLst>
      <p:ext uri="{BB962C8B-B14F-4D97-AF65-F5344CB8AC3E}">
        <p14:creationId xmlns:p14="http://schemas.microsoft.com/office/powerpoint/2010/main" val="295601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15308" y="1968876"/>
            <a:ext cx="0" cy="342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33808" y="2330823"/>
            <a:ext cx="103407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559976" y="2557045"/>
            <a:ext cx="457200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079069" y="2330823"/>
            <a:ext cx="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762258" y="2696377"/>
            <a:ext cx="20574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REGISTRATION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53258" y="2349873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5372108" y="1054475"/>
            <a:ext cx="56007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sz="2400" b="1" dirty="0"/>
              <a:t>PERSON HAVING DEFINITE PROGRAM  (REGULATED)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12936069" y="2601127"/>
            <a:ext cx="22860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r>
              <a:rPr lang="en-US" dirty="0"/>
              <a:t>CONSEQUENCES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964274" y="2330823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25436" y="3480707"/>
            <a:ext cx="3151422" cy="14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837311" y="3776246"/>
            <a:ext cx="571500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991108" y="3776241"/>
            <a:ext cx="569118" cy="2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835481" y="4009946"/>
            <a:ext cx="254725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Registration for 5 yrs. ( 3 years &amp; 15 lac  Program)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4280806" y="4058932"/>
            <a:ext cx="2155373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*  Prior permission</a:t>
            </a: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4487643" y="4910740"/>
            <a:ext cx="13716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Specific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113410" y="4876800"/>
            <a:ext cx="2382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544295" y="5441603"/>
            <a:ext cx="12573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Renewal (Sec -16)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3905258" y="5914949"/>
            <a:ext cx="11430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Donor</a:t>
            </a: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4591058" y="6143548"/>
            <a:ext cx="12573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Amount</a:t>
            </a:r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5619758" y="6143548"/>
            <a:ext cx="11430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Project</a:t>
            </a: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5400000">
            <a:off x="4893477" y="5895901"/>
            <a:ext cx="573882" cy="238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" name="Straight Arrow Connector 33"/>
          <p:cNvCxnSpPr/>
          <p:nvPr/>
        </p:nvCxnSpPr>
        <p:spPr>
          <a:xfrm>
            <a:off x="2729600" y="4838700"/>
            <a:ext cx="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9"/>
          <p:cNvSpPr txBox="1">
            <a:spLocks noChangeArrowheads="1"/>
          </p:cNvSpPr>
          <p:nvPr/>
        </p:nvSpPr>
        <p:spPr bwMode="auto">
          <a:xfrm>
            <a:off x="1929500" y="5594003"/>
            <a:ext cx="13716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Surrender (Sec-14A)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1099457" y="6844394"/>
            <a:ext cx="11381015" cy="16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1085850" y="6859760"/>
            <a:ext cx="18417" cy="3982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9"/>
          <p:cNvSpPr txBox="1">
            <a:spLocks noChangeArrowheads="1"/>
          </p:cNvSpPr>
          <p:nvPr/>
        </p:nvSpPr>
        <p:spPr bwMode="auto">
          <a:xfrm>
            <a:off x="451125" y="7259813"/>
            <a:ext cx="1371600" cy="69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r>
              <a:rPr lang="en-US" dirty="0"/>
              <a:t>    Bank</a:t>
            </a:r>
          </a:p>
          <a:p>
            <a:r>
              <a:rPr lang="en-US" dirty="0"/>
              <a:t>(Sec – 17)</a:t>
            </a:r>
          </a:p>
        </p:txBody>
      </p:sp>
      <p:sp>
        <p:nvSpPr>
          <p:cNvPr id="39" name="TextBox 31"/>
          <p:cNvSpPr txBox="1">
            <a:spLocks noChangeArrowheads="1"/>
          </p:cNvSpPr>
          <p:nvPr/>
        </p:nvSpPr>
        <p:spPr bwMode="auto">
          <a:xfrm>
            <a:off x="1703615" y="7199941"/>
            <a:ext cx="2633711" cy="69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Books </a:t>
            </a:r>
          </a:p>
          <a:p>
            <a:pPr algn="ctr"/>
            <a:r>
              <a:rPr lang="en-US" dirty="0"/>
              <a:t>(Sec – 19 with Rule – 11)</a:t>
            </a:r>
          </a:p>
        </p:txBody>
      </p:sp>
      <p:sp>
        <p:nvSpPr>
          <p:cNvPr id="40" name="TextBox 33"/>
          <p:cNvSpPr txBox="1">
            <a:spLocks noChangeArrowheads="1"/>
          </p:cNvSpPr>
          <p:nvPr/>
        </p:nvSpPr>
        <p:spPr bwMode="auto">
          <a:xfrm>
            <a:off x="4258131" y="7227155"/>
            <a:ext cx="2227032" cy="69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Intimation (Sec – 18 with Rule 17)</a:t>
            </a:r>
          </a:p>
        </p:txBody>
      </p:sp>
      <p:sp>
        <p:nvSpPr>
          <p:cNvPr id="41" name="TextBox 35"/>
          <p:cNvSpPr txBox="1">
            <a:spLocks noChangeArrowheads="1"/>
          </p:cNvSpPr>
          <p:nvPr/>
        </p:nvSpPr>
        <p:spPr bwMode="auto">
          <a:xfrm>
            <a:off x="6468838" y="7213547"/>
            <a:ext cx="2090057" cy="69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Yearly Declaration (Rule – 13)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028951" y="6859760"/>
            <a:ext cx="16037" cy="4173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295900" y="6843432"/>
            <a:ext cx="18756" cy="4336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9734694" y="3278703"/>
            <a:ext cx="45720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693963" y="3490633"/>
            <a:ext cx="3991853" cy="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52"/>
          <p:cNvSpPr txBox="1">
            <a:spLocks noChangeArrowheads="1"/>
          </p:cNvSpPr>
          <p:nvPr/>
        </p:nvSpPr>
        <p:spPr bwMode="auto">
          <a:xfrm>
            <a:off x="6776064" y="4138334"/>
            <a:ext cx="1744191" cy="69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Admin. Cost (Sec-8)</a:t>
            </a:r>
          </a:p>
        </p:txBody>
      </p:sp>
      <p:sp>
        <p:nvSpPr>
          <p:cNvPr id="47" name="TextBox 53"/>
          <p:cNvSpPr txBox="1">
            <a:spLocks noChangeArrowheads="1"/>
          </p:cNvSpPr>
          <p:nvPr/>
        </p:nvSpPr>
        <p:spPr bwMode="auto">
          <a:xfrm>
            <a:off x="7956185" y="4709834"/>
            <a:ext cx="1795178" cy="96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Speculative activity</a:t>
            </a:r>
          </a:p>
          <a:p>
            <a:pPr algn="ctr"/>
            <a:r>
              <a:rPr lang="en-US" dirty="0"/>
              <a:t>(Sec-8)</a:t>
            </a:r>
          </a:p>
        </p:txBody>
      </p:sp>
      <p:sp>
        <p:nvSpPr>
          <p:cNvPr id="48" name="TextBox 55"/>
          <p:cNvSpPr txBox="1">
            <a:spLocks noChangeArrowheads="1"/>
          </p:cNvSpPr>
          <p:nvPr/>
        </p:nvSpPr>
        <p:spPr bwMode="auto">
          <a:xfrm>
            <a:off x="9399182" y="5329652"/>
            <a:ext cx="171450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Transfer to another person </a:t>
            </a:r>
          </a:p>
          <a:p>
            <a:pPr algn="ctr"/>
            <a:r>
              <a:rPr lang="en-US" dirty="0"/>
              <a:t>(Sec -7)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7410594" y="3793052"/>
            <a:ext cx="569120" cy="2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836962" y="350968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9279024" y="4422891"/>
            <a:ext cx="1828800" cy="2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2749894" y="3328309"/>
            <a:ext cx="3559628" cy="48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12491497" y="3676032"/>
            <a:ext cx="569120" cy="2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71"/>
          <p:cNvSpPr txBox="1">
            <a:spLocks noChangeArrowheads="1"/>
          </p:cNvSpPr>
          <p:nvPr/>
        </p:nvSpPr>
        <p:spPr bwMode="auto">
          <a:xfrm>
            <a:off x="12170708" y="3947834"/>
            <a:ext cx="14859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Suspension (Sec-13)</a:t>
            </a:r>
          </a:p>
        </p:txBody>
      </p:sp>
      <p:sp>
        <p:nvSpPr>
          <p:cNvPr id="55" name="TextBox 73"/>
          <p:cNvSpPr txBox="1">
            <a:spLocks noChangeArrowheads="1"/>
          </p:cNvSpPr>
          <p:nvPr/>
        </p:nvSpPr>
        <p:spPr bwMode="auto">
          <a:xfrm>
            <a:off x="13766107" y="4414079"/>
            <a:ext cx="1653989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Cancellation (Sec-4)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4475417" y="3360004"/>
            <a:ext cx="5304" cy="899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1696848" y="3476687"/>
            <a:ext cx="5297" cy="1827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3"/>
          <p:cNvSpPr txBox="1">
            <a:spLocks noChangeArrowheads="1"/>
          </p:cNvSpPr>
          <p:nvPr/>
        </p:nvSpPr>
        <p:spPr bwMode="auto">
          <a:xfrm>
            <a:off x="10910207" y="5332373"/>
            <a:ext cx="1861458" cy="96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Used for the same purpose</a:t>
            </a:r>
          </a:p>
          <a:p>
            <a:pPr algn="ctr"/>
            <a:r>
              <a:rPr lang="en-US" dirty="0"/>
              <a:t>(Sec-8)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6301836" y="3327347"/>
            <a:ext cx="0" cy="2057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73"/>
          <p:cNvSpPr txBox="1">
            <a:spLocks noChangeArrowheads="1"/>
          </p:cNvSpPr>
          <p:nvPr/>
        </p:nvSpPr>
        <p:spPr bwMode="auto">
          <a:xfrm>
            <a:off x="15338451" y="5416385"/>
            <a:ext cx="189603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Penalties, Prosecution, Compounding (Chapter-VIII)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9742082" y="6878811"/>
            <a:ext cx="11519" cy="3601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35"/>
          <p:cNvSpPr txBox="1">
            <a:spLocks noChangeArrowheads="1"/>
          </p:cNvSpPr>
          <p:nvPr/>
        </p:nvSpPr>
        <p:spPr bwMode="auto">
          <a:xfrm>
            <a:off x="8433707" y="7199942"/>
            <a:ext cx="2628899" cy="69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Changes to be intimated </a:t>
            </a:r>
          </a:p>
          <a:p>
            <a:pPr algn="ctr"/>
            <a:r>
              <a:rPr lang="en-US" dirty="0"/>
              <a:t>(Rule – 17A)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7458462" y="6827103"/>
            <a:ext cx="9138" cy="4309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2477751" y="6859761"/>
            <a:ext cx="9914" cy="3792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35"/>
          <p:cNvSpPr txBox="1">
            <a:spLocks noChangeArrowheads="1"/>
          </p:cNvSpPr>
          <p:nvPr/>
        </p:nvSpPr>
        <p:spPr bwMode="auto">
          <a:xfrm>
            <a:off x="10799436" y="7253702"/>
            <a:ext cx="3757485" cy="69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Adhere to Good Practice guidelines of Financial Action Task Force (FATF)</a:t>
            </a:r>
          </a:p>
        </p:txBody>
      </p: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>
            <a:off x="1113065" y="4882242"/>
            <a:ext cx="1600200" cy="3265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 rot="5400000">
            <a:off x="4393104" y="5767919"/>
            <a:ext cx="342900" cy="238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4572002" y="5629197"/>
            <a:ext cx="160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Straight Arrow Connector 68"/>
          <p:cNvCxnSpPr>
            <a:cxnSpLocks noChangeShapeType="1"/>
          </p:cNvCxnSpPr>
          <p:nvPr/>
        </p:nvCxnSpPr>
        <p:spPr bwMode="auto">
          <a:xfrm>
            <a:off x="6134102" y="5610148"/>
            <a:ext cx="0" cy="59412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>
            <a:off x="5238758" y="4412237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" name="Straight Connector 70"/>
          <p:cNvCxnSpPr/>
          <p:nvPr/>
        </p:nvCxnSpPr>
        <p:spPr>
          <a:xfrm rot="5400000">
            <a:off x="3543444" y="3278703"/>
            <a:ext cx="45720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4"/>
          <p:cNvSpPr txBox="1">
            <a:spLocks noChangeArrowheads="1"/>
          </p:cNvSpPr>
          <p:nvPr/>
        </p:nvSpPr>
        <p:spPr bwMode="auto">
          <a:xfrm>
            <a:off x="9049874" y="2715426"/>
            <a:ext cx="19431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RESTRICTION</a:t>
            </a:r>
          </a:p>
        </p:txBody>
      </p:sp>
      <p:sp>
        <p:nvSpPr>
          <p:cNvPr id="73" name="TextBox 15"/>
          <p:cNvSpPr txBox="1">
            <a:spLocks noChangeArrowheads="1"/>
          </p:cNvSpPr>
          <p:nvPr/>
        </p:nvSpPr>
        <p:spPr bwMode="auto">
          <a:xfrm>
            <a:off x="6038858" y="2772577"/>
            <a:ext cx="18288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dirty="0"/>
              <a:t>REGULATION</a:t>
            </a:r>
          </a:p>
        </p:txBody>
      </p:sp>
      <p:sp>
        <p:nvSpPr>
          <p:cNvPr id="74" name="TextBox 22"/>
          <p:cNvSpPr txBox="1"/>
          <p:nvPr/>
        </p:nvSpPr>
        <p:spPr>
          <a:xfrm>
            <a:off x="914400" y="419100"/>
            <a:ext cx="15925800" cy="677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/>
            <a:r>
              <a:rPr lang="en-US" sz="4400" b="1">
                <a:solidFill>
                  <a:srgbClr val="4BACC6">
                    <a:lumMod val="50000"/>
                  </a:srgbClr>
                </a:solidFill>
                <a:latin typeface="Segoe UI"/>
              </a:rPr>
              <a:t>FCRA COMPLIANCES </a:t>
            </a:r>
            <a:r>
              <a:rPr lang="en-US" sz="44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: OVERVIEW</a:t>
            </a:r>
            <a:endParaRPr lang="en-US" sz="4400" b="1" dirty="0">
              <a:solidFill>
                <a:srgbClr val="C00000"/>
              </a:solidFill>
              <a:latin typeface="Segoe UI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2104353" y="4592490"/>
            <a:ext cx="4755" cy="3224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5201340" y="5279576"/>
            <a:ext cx="4755" cy="3224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6858001" y="3219450"/>
            <a:ext cx="19052" cy="3619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42901" y="8058150"/>
            <a:ext cx="17430749" cy="136960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2000" dirty="0"/>
              <a:t>*  </a:t>
            </a:r>
            <a:r>
              <a:rPr lang="en-US" sz="2000" b="1" dirty="0"/>
              <a:t>After Public Notice </a:t>
            </a:r>
            <a:r>
              <a:rPr lang="en-US" sz="2000" b="1" dirty="0" err="1"/>
              <a:t>No.II</a:t>
            </a:r>
            <a:r>
              <a:rPr lang="en-US" sz="2000" b="1" dirty="0"/>
              <a:t>/21022/36(0025)/2025/FCRA-II </a:t>
            </a:r>
            <a:r>
              <a:rPr lang="en-US" sz="2000" b="1" dirty="0" err="1"/>
              <a:t>dt.</a:t>
            </a:r>
            <a:r>
              <a:rPr lang="en-US" sz="2000" b="1" dirty="0"/>
              <a:t> 07/04/2025 :</a:t>
            </a:r>
          </a:p>
          <a:p>
            <a:r>
              <a:rPr lang="en-US" sz="2000" b="1" dirty="0"/>
              <a:t>   </a:t>
            </a:r>
            <a:r>
              <a:rPr lang="en-US" sz="2000" b="1" dirty="0" err="1"/>
              <a:t>i</a:t>
            </a:r>
            <a:r>
              <a:rPr lang="en-US" sz="2000" b="1" dirty="0"/>
              <a:t>.  </a:t>
            </a:r>
            <a:r>
              <a:rPr lang="en-US" sz="2000" dirty="0"/>
              <a:t>The validity period for receiving FC shall be 3 years from the date of approval   </a:t>
            </a:r>
          </a:p>
          <a:p>
            <a:r>
              <a:rPr lang="en-US" sz="2000" b="1" dirty="0"/>
              <a:t>   ii.  </a:t>
            </a:r>
            <a:r>
              <a:rPr lang="en-US" sz="2000" dirty="0"/>
              <a:t>The validity period for utilizing the said FC shall be 4 years from the date of approval</a:t>
            </a:r>
          </a:p>
          <a:p>
            <a:r>
              <a:rPr lang="en-US" sz="2000" dirty="0"/>
              <a:t>  </a:t>
            </a:r>
            <a:r>
              <a:rPr lang="en-US" sz="2000" b="1" dirty="0"/>
              <a:t>iii. </a:t>
            </a:r>
            <a:r>
              <a:rPr lang="en-US" sz="2000" dirty="0"/>
              <a:t>For the existing prior permission for more than 3 years the above limit of 3 years shall be applied from the date of this order i.e. 07/04/2025</a:t>
            </a:r>
            <a:endParaRPr lang="en-IN" sz="2000" dirty="0"/>
          </a:p>
        </p:txBody>
      </p:sp>
      <p:cxnSp>
        <p:nvCxnSpPr>
          <p:cNvPr id="82" name="Straight Connector 81"/>
          <p:cNvCxnSpPr/>
          <p:nvPr/>
        </p:nvCxnSpPr>
        <p:spPr>
          <a:xfrm rot="5400000">
            <a:off x="13849497" y="3164404"/>
            <a:ext cx="45720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8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5" grpId="0"/>
      <p:bldP spid="38" grpId="0"/>
      <p:bldP spid="39" grpId="0"/>
      <p:bldP spid="40" grpId="0"/>
      <p:bldP spid="41" grpId="0"/>
      <p:bldP spid="46" grpId="0"/>
      <p:bldP spid="47" grpId="0"/>
      <p:bldP spid="48" grpId="0"/>
      <p:bldP spid="54" grpId="0"/>
      <p:bldP spid="55" grpId="0"/>
      <p:bldP spid="58" grpId="0"/>
      <p:bldP spid="60" grpId="0"/>
      <p:bldP spid="62" grpId="0"/>
      <p:bldP spid="65" grpId="0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076700"/>
            <a:ext cx="13716000" cy="2169825"/>
          </a:xfrm>
          <a:prstGeom prst="rect">
            <a:avLst/>
          </a:prstGeom>
          <a:solidFill>
            <a:srgbClr val="7A2582"/>
          </a:solidFill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entury" panose="02040604050505020304" pitchFamily="18" charset="0"/>
              </a:rPr>
              <a:t>RECENT AMENDMENTS/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Century" panose="02040604050505020304" pitchFamily="18" charset="0"/>
              </a:rPr>
              <a:t>PUBLIC NOTICES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410458" y="12939"/>
            <a:ext cx="877542" cy="10287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605014"/>
            <a:ext cx="17476839" cy="7200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514376"/>
            <a:endParaRPr lang="en-IN" sz="2000">
              <a:solidFill>
                <a:prstClr val="white"/>
              </a:solidFill>
            </a:endParaRPr>
          </a:p>
        </p:txBody>
      </p:sp>
      <p:grpSp>
        <p:nvGrpSpPr>
          <p:cNvPr id="12" name="Group 8"/>
          <p:cNvGrpSpPr/>
          <p:nvPr/>
        </p:nvGrpSpPr>
        <p:grpSpPr>
          <a:xfrm>
            <a:off x="2" y="4"/>
            <a:ext cx="15919640" cy="283973"/>
            <a:chOff x="0" y="0"/>
            <a:chExt cx="4192827" cy="74791"/>
          </a:xfrm>
        </p:grpSpPr>
        <p:sp>
          <p:nvSpPr>
            <p:cNvPr id="13" name="Freeform 9"/>
            <p:cNvSpPr/>
            <p:nvPr/>
          </p:nvSpPr>
          <p:spPr>
            <a:xfrm>
              <a:off x="0" y="0"/>
              <a:ext cx="4192827" cy="74791"/>
            </a:xfrm>
            <a:custGeom>
              <a:avLst/>
              <a:gdLst/>
              <a:ahLst/>
              <a:cxnLst/>
              <a:rect l="l" t="t" r="r" b="b"/>
              <a:pathLst>
                <a:path w="4192827" h="74791">
                  <a:moveTo>
                    <a:pt x="0" y="0"/>
                  </a:moveTo>
                  <a:lnTo>
                    <a:pt x="4192827" y="0"/>
                  </a:lnTo>
                  <a:lnTo>
                    <a:pt x="4192827" y="74791"/>
                  </a:lnTo>
                  <a:lnTo>
                    <a:pt x="0" y="74791"/>
                  </a:lnTo>
                  <a:close/>
                </a:path>
              </a:pathLst>
            </a:custGeom>
            <a:solidFill>
              <a:srgbClr val="EBB700"/>
            </a:solidFill>
          </p:spPr>
        </p:sp>
        <p:sp>
          <p:nvSpPr>
            <p:cNvPr id="14" name="TextBox 10"/>
            <p:cNvSpPr txBox="1"/>
            <p:nvPr/>
          </p:nvSpPr>
          <p:spPr>
            <a:xfrm>
              <a:off x="0" y="-38100"/>
              <a:ext cx="4192827" cy="1128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4"/>
          <p:cNvSpPr/>
          <p:nvPr/>
        </p:nvSpPr>
        <p:spPr>
          <a:xfrm flipH="1">
            <a:off x="14361730" y="2"/>
            <a:ext cx="3926273" cy="4689032"/>
          </a:xfrm>
          <a:custGeom>
            <a:avLst/>
            <a:gdLst/>
            <a:ahLst/>
            <a:cxnLst/>
            <a:rect l="l" t="t" r="r" b="b"/>
            <a:pathLst>
              <a:path w="4689031" h="4689031">
                <a:moveTo>
                  <a:pt x="4689031" y="0"/>
                </a:moveTo>
                <a:lnTo>
                  <a:pt x="0" y="0"/>
                </a:lnTo>
                <a:lnTo>
                  <a:pt x="0" y="4689031"/>
                </a:lnTo>
                <a:lnTo>
                  <a:pt x="4689031" y="4689031"/>
                </a:lnTo>
                <a:lnTo>
                  <a:pt x="46890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9428"/>
            </a:stretch>
          </a:blipFill>
        </p:spPr>
      </p:sp>
    </p:spTree>
    <p:extLst>
      <p:ext uri="{BB962C8B-B14F-4D97-AF65-F5344CB8AC3E}">
        <p14:creationId xmlns:p14="http://schemas.microsoft.com/office/powerpoint/2010/main" val="191152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612994" y="403413"/>
            <a:ext cx="15130631" cy="1327416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cap="all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ACCOUNTING &amp; REPORTING OF TDS REFUND</a:t>
            </a:r>
          </a:p>
          <a:p>
            <a:pPr algn="l">
              <a:defRPr/>
            </a:pPr>
            <a:r>
              <a:rPr lang="en-US" altLang="en-US" sz="3600" b="1" cap="all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[P</a:t>
            </a:r>
            <a:r>
              <a:rPr lang="en-US" altLang="en-US" sz="36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ublic</a:t>
            </a:r>
            <a:r>
              <a:rPr lang="en-US" altLang="en-US" sz="3600" b="1" cap="all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 N</a:t>
            </a:r>
            <a:r>
              <a:rPr lang="en-US" altLang="en-US" sz="36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otice </a:t>
            </a:r>
            <a:r>
              <a:rPr lang="en-US" altLang="en-US" sz="3600" b="1" dirty="0" err="1">
                <a:solidFill>
                  <a:srgbClr val="4BACC6">
                    <a:lumMod val="50000"/>
                  </a:srgbClr>
                </a:solidFill>
                <a:latin typeface="Segoe UI"/>
              </a:rPr>
              <a:t>No.II</a:t>
            </a:r>
            <a:r>
              <a:rPr lang="en-US" altLang="en-US" sz="36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/21022/23(12)/2020-FCRA-III Dt. 31/12/2024]</a:t>
            </a:r>
            <a:endParaRPr lang="en-IN" altLang="en-US" sz="3600" b="1" cap="all" dirty="0">
              <a:solidFill>
                <a:srgbClr val="4BACC6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3142" y="1704702"/>
            <a:ext cx="16949058" cy="700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rgbClr val="0563C1"/>
              </a:buClr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: </a:t>
            </a:r>
          </a:p>
          <a:p>
            <a:pPr marL="428625" indent="-428625" algn="just"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TDS is being deducted both from FC and from non-FC income</a:t>
            </a:r>
          </a:p>
          <a:p>
            <a:pPr marL="428625" indent="-428625" algn="just"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TDS refunds can be received  only through one bank a/c &amp; therefore, normally details of bank accounts maintained for local funds are given</a:t>
            </a:r>
          </a:p>
          <a:p>
            <a:pPr marL="428625" indent="-428625" algn="just"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transfer of TDS, pertaining to FC, to FCRA bank a/c can be subjected to FCRA violation as mixing of funds are not allowed.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Notice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No.II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/21022/23(12)/2020-FCRA-III Dt. 31/12/2024 :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FCRA department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clarified that –</a:t>
            </a:r>
          </a:p>
          <a:p>
            <a:pPr marL="407195" indent="-407195" algn="just">
              <a:buClrTx/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Transfer of non-FC Bank A/c to FC Bank A/c : </a:t>
            </a:r>
          </a:p>
          <a:p>
            <a:pPr marL="669132" indent="-261938" algn="just">
              <a:buClrTx/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If the consolidated amount is received in non-FCRA bank account, proportionate amount related to FCRA portion can be transferred back to FCRA account &amp; this will not be treated as violation of section 17 of FCRA, 2010</a:t>
            </a:r>
          </a:p>
          <a:p>
            <a:pPr marL="407195" indent="-407195" algn="just">
              <a:buClrTx/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Treatment of such transfer : </a:t>
            </a:r>
          </a:p>
          <a:p>
            <a:pPr marL="407195" indent="-407195" algn="just">
              <a:buClrTx/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upon receiving refund of TDS in FCRA Account it may be considered as “ other income”</a:t>
            </a:r>
          </a:p>
          <a:p>
            <a:pPr marL="407195" indent="-407195" algn="just">
              <a:buClrTx/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to be reported in clause 2(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)(b)(iii) in form FC-4. ( Newly inserted ) </a:t>
            </a:r>
          </a:p>
          <a:p>
            <a:pPr marL="407195" indent="-407195" algn="just">
              <a:buClrTx/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iii) Accounting of Deduction of TDS :</a:t>
            </a:r>
          </a:p>
          <a:p>
            <a:pPr marL="407195" indent="-407195" algn="just">
              <a:buClrTx/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It is also clarified that in the year in which tax is deducted, such TDS may be considered as utilization of foreign contribution</a:t>
            </a:r>
          </a:p>
          <a:p>
            <a:pPr marL="407195" indent="-407195" algn="just">
              <a:buClrTx/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776279" y="550370"/>
            <a:ext cx="15130631" cy="1270536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FILING OF UPDATED FC-6E FOR CHANGE IN KEY BOARD MEMBERS : public Notice 25-10-2024</a:t>
            </a:r>
            <a:endParaRPr lang="en-IN" altLang="en-US" sz="3600" b="1" dirty="0">
              <a:solidFill>
                <a:srgbClr val="4BACC6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8457" y="1574074"/>
            <a:ext cx="16230602" cy="761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2432" indent="-402432">
              <a:buClrTx/>
              <a:buFont typeface="Wingdings" panose="05000000000000000000" pitchFamily="2" charset="2"/>
              <a:buChar char="Ø"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2432" indent="-402432">
              <a:buClrTx/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difficult to report multiple changes in key board members, until the earlier changes are approved</a:t>
            </a:r>
          </a:p>
          <a:p>
            <a:pPr marL="402432" indent="-402432">
              <a:buClrTx/>
              <a:buFont typeface="Wingdings" panose="05000000000000000000" pitchFamily="2" charset="2"/>
              <a:buChar char="Ø"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2432" indent="-402432">
              <a:buClrTx/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 NGOs could not submit all the changes to the Home Ministry, though it is under an obligation to submit the same within 45 day of change</a:t>
            </a:r>
          </a:p>
          <a:p>
            <a:pPr>
              <a:buClrTx/>
              <a:buNone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2432" indent="-402432">
              <a:buClrTx/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FCRA department through Public Notice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No.II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/21022/23(03)/2024-FCRA-II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dt.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25/10/2024 has permit to submit a new FC-6E, even if the earlier application is pending for approval.</a:t>
            </a:r>
          </a:p>
          <a:p>
            <a:pPr>
              <a:buClrTx/>
              <a:buNone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2432" indent="-402432">
              <a:buClrTx/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association initiates filing another FC-6E form, the details of the previous FC-6E shall be auto filled in the new application and therefore, the new application will also include all the changes which has not been approved including the latest changes</a:t>
            </a:r>
          </a:p>
          <a:p>
            <a:pPr>
              <a:buClrTx/>
              <a:buNone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2432" indent="-402432">
              <a:buClrTx/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basically filing a revised FC-6E with all the changes which are yet to be approved.</a:t>
            </a:r>
          </a:p>
          <a:p>
            <a:pPr marL="402432" indent="-402432">
              <a:buClrTx/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 the NGO should not hold back now to submit a fresh Form FC-6E within 45 days even if the previous one is still pending</a:t>
            </a:r>
          </a:p>
        </p:txBody>
      </p:sp>
    </p:spTree>
    <p:extLst>
      <p:ext uri="{BB962C8B-B14F-4D97-AF65-F5344CB8AC3E}">
        <p14:creationId xmlns:p14="http://schemas.microsoft.com/office/powerpoint/2010/main" val="10122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152900"/>
            <a:ext cx="15544800" cy="1661993"/>
          </a:xfrm>
          <a:prstGeom prst="rect">
            <a:avLst/>
          </a:prstGeom>
          <a:solidFill>
            <a:srgbClr val="7A2582"/>
          </a:solidFill>
        </p:spPr>
        <p:txBody>
          <a:bodyPr wrap="square" lIns="137160" tIns="68580" rIns="137160" bIns="6858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chemeClr val="bg1"/>
                </a:solidFill>
                <a:latin typeface="Century" panose="02040604050505020304" pitchFamily="18" charset="0"/>
              </a:rPr>
              <a:t>FCRA (AMENDMENT) RULES, 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410458" y="12939"/>
            <a:ext cx="877542" cy="10287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89039"/>
            <a:ext cx="17476839" cy="7200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514376"/>
            <a:endParaRPr lang="en-IN" sz="2000">
              <a:solidFill>
                <a:prstClr val="white"/>
              </a:solidFill>
            </a:endParaRPr>
          </a:p>
        </p:txBody>
      </p:sp>
      <p:grpSp>
        <p:nvGrpSpPr>
          <p:cNvPr id="12" name="Group 8"/>
          <p:cNvGrpSpPr/>
          <p:nvPr/>
        </p:nvGrpSpPr>
        <p:grpSpPr>
          <a:xfrm>
            <a:off x="2" y="4"/>
            <a:ext cx="15919640" cy="283973"/>
            <a:chOff x="0" y="0"/>
            <a:chExt cx="4192827" cy="74791"/>
          </a:xfrm>
        </p:grpSpPr>
        <p:sp>
          <p:nvSpPr>
            <p:cNvPr id="13" name="Freeform 9"/>
            <p:cNvSpPr/>
            <p:nvPr/>
          </p:nvSpPr>
          <p:spPr>
            <a:xfrm>
              <a:off x="0" y="0"/>
              <a:ext cx="4192827" cy="74791"/>
            </a:xfrm>
            <a:custGeom>
              <a:avLst/>
              <a:gdLst/>
              <a:ahLst/>
              <a:cxnLst/>
              <a:rect l="l" t="t" r="r" b="b"/>
              <a:pathLst>
                <a:path w="4192827" h="74791">
                  <a:moveTo>
                    <a:pt x="0" y="0"/>
                  </a:moveTo>
                  <a:lnTo>
                    <a:pt x="4192827" y="0"/>
                  </a:lnTo>
                  <a:lnTo>
                    <a:pt x="4192827" y="74791"/>
                  </a:lnTo>
                  <a:lnTo>
                    <a:pt x="0" y="74791"/>
                  </a:lnTo>
                  <a:close/>
                </a:path>
              </a:pathLst>
            </a:custGeom>
            <a:solidFill>
              <a:srgbClr val="EBB700"/>
            </a:solidFill>
          </p:spPr>
        </p:sp>
        <p:sp>
          <p:nvSpPr>
            <p:cNvPr id="14" name="TextBox 10"/>
            <p:cNvSpPr txBox="1"/>
            <p:nvPr/>
          </p:nvSpPr>
          <p:spPr>
            <a:xfrm>
              <a:off x="0" y="-38100"/>
              <a:ext cx="4192827" cy="1128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4"/>
          <p:cNvSpPr/>
          <p:nvPr/>
        </p:nvSpPr>
        <p:spPr>
          <a:xfrm flipH="1">
            <a:off x="14361730" y="2"/>
            <a:ext cx="3926273" cy="4689032"/>
          </a:xfrm>
          <a:custGeom>
            <a:avLst/>
            <a:gdLst/>
            <a:ahLst/>
            <a:cxnLst/>
            <a:rect l="l" t="t" r="r" b="b"/>
            <a:pathLst>
              <a:path w="4689031" h="4689031">
                <a:moveTo>
                  <a:pt x="4689031" y="0"/>
                </a:moveTo>
                <a:lnTo>
                  <a:pt x="0" y="0"/>
                </a:lnTo>
                <a:lnTo>
                  <a:pt x="0" y="4689031"/>
                </a:lnTo>
                <a:lnTo>
                  <a:pt x="4689031" y="4689031"/>
                </a:lnTo>
                <a:lnTo>
                  <a:pt x="46890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9428"/>
            </a:stretch>
          </a:blipFill>
        </p:spPr>
      </p:sp>
    </p:spTree>
    <p:extLst>
      <p:ext uri="{BB962C8B-B14F-4D97-AF65-F5344CB8AC3E}">
        <p14:creationId xmlns:p14="http://schemas.microsoft.com/office/powerpoint/2010/main" val="395795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776279" y="550370"/>
            <a:ext cx="15130631" cy="684840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en-US" sz="36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KEY AMENDMENTS BY THE AMENDMENT RULE:</a:t>
            </a:r>
            <a:endParaRPr lang="en-IN" altLang="en-US" sz="3600" b="1" cap="all" dirty="0">
              <a:solidFill>
                <a:srgbClr val="4BACC6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8457" y="1574074"/>
            <a:ext cx="16230602" cy="711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2432" indent="-402432">
              <a:buClrTx/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5 – Administrative Cost</a:t>
            </a:r>
          </a:p>
          <a:p>
            <a:pPr>
              <a:buClrTx/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After second proviso, the following proviso shall be inserted namely:-</a:t>
            </a:r>
          </a:p>
          <a:p>
            <a:pPr>
              <a:buClr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531813" indent="-531813">
              <a:buClrTx/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“Provided also that the association shall have the option to carry forward the unspent part of allowable administrative expense in a financial year to the immediately succeeding financial year, for reasons to be mentioned in Form FC-4”</a:t>
            </a:r>
          </a:p>
          <a:p>
            <a:pPr marL="402432" indent="-402432">
              <a:buClrTx/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2432" indent="-402432">
              <a:buClrTx/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FC-4 Return:</a:t>
            </a:r>
          </a:p>
          <a:p>
            <a:pPr marL="1084263" indent="-457200">
              <a:buClrTx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Refund of TDS as other Income </a:t>
            </a:r>
          </a:p>
          <a:p>
            <a:pPr marL="1084263" indent="-457200">
              <a:buClrTx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Carry forward of unspent part of the Administrative Expense</a:t>
            </a:r>
          </a:p>
          <a:p>
            <a:pPr marL="1084263" indent="-457200">
              <a:buClrTx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 of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Auditor’s </a:t>
            </a:r>
          </a:p>
          <a:p>
            <a:pPr marL="627063">
              <a:buClrTx/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>
              <a:buClr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Certificate :  Additional Responsibilities on  the auditors</a:t>
            </a:r>
          </a:p>
        </p:txBody>
      </p:sp>
    </p:spTree>
    <p:extLst>
      <p:ext uri="{BB962C8B-B14F-4D97-AF65-F5344CB8AC3E}">
        <p14:creationId xmlns:p14="http://schemas.microsoft.com/office/powerpoint/2010/main" val="7833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Rot="1" noChangeArrowheads="1"/>
          </p:cNvSpPr>
          <p:nvPr/>
        </p:nvSpPr>
        <p:spPr bwMode="auto">
          <a:xfrm>
            <a:off x="457200" y="1371600"/>
            <a:ext cx="170307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160" tIns="68580" rIns="137160" bIns="68580"/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Three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changes in FC 4 forms –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r>
              <a:rPr lang="en-IN" sz="2400" b="1" dirty="0">
                <a:cs typeface="Times New Roman" panose="02020603050405020304" pitchFamily="18" charset="0"/>
              </a:rPr>
              <a:t> 1</a:t>
            </a:r>
            <a:r>
              <a:rPr lang="en-IN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.  In serial number 2, in clause (</a:t>
            </a:r>
            <a:r>
              <a:rPr lang="en-IN" sz="2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i</a:t>
            </a:r>
            <a:r>
              <a:rPr lang="en-IN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), in sub clause (b) after item (ii) the following item has been inserted, </a:t>
            </a:r>
          </a:p>
          <a:p>
            <a:r>
              <a:rPr lang="en-I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       </a:t>
            </a:r>
            <a:r>
              <a:rPr lang="en-IN" sz="2400" i="1" dirty="0">
                <a:solidFill>
                  <a:prstClr val="black"/>
                </a:solidFill>
                <a:cs typeface="Times New Roman" panose="02020603050405020304" pitchFamily="18" charset="0"/>
              </a:rPr>
              <a:t>“(iii) Transfer of Foreign Contribution part of income-tax refund from non-FCRA bank account”;</a:t>
            </a:r>
          </a:p>
          <a:p>
            <a:endParaRPr lang="en-US" sz="15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2.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In serial number 4, after clause (iii), the following clause has been inserted:</a:t>
            </a:r>
          </a:p>
          <a:p>
            <a:r>
              <a:rPr lang="en-IN" sz="2400" i="1" dirty="0">
                <a:cs typeface="Times New Roman" panose="02020603050405020304" pitchFamily="18" charset="0"/>
              </a:rPr>
              <a:t>     “Carry forward of unspent part of allowable administrative expense in financial year.</a:t>
            </a:r>
            <a:endParaRPr lang="en-US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Rot="1" noChangeArrowheads="1"/>
          </p:cNvSpPr>
          <p:nvPr/>
        </p:nvSpPr>
        <p:spPr bwMode="auto">
          <a:xfrm>
            <a:off x="571500" y="342900"/>
            <a:ext cx="16586946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160" tIns="68580" rIns="137160" bIns="68580"/>
          <a:lstStyle/>
          <a:p>
            <a:pPr>
              <a:defRPr/>
            </a:pPr>
            <a:r>
              <a:rPr lang="en-US" sz="30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CHANGES MADE IN FC 4 RETURN BY FOREIGN CONTRIBUTION (REGULATION) AMENDMENT RULES, 2024 </a:t>
            </a:r>
            <a:r>
              <a:rPr lang="en-US" sz="3000" b="1" dirty="0" err="1">
                <a:solidFill>
                  <a:srgbClr val="4BACC6">
                    <a:lumMod val="50000"/>
                  </a:srgbClr>
                </a:solidFill>
                <a:latin typeface="Segoe UI"/>
              </a:rPr>
              <a:t>w.e.f</a:t>
            </a:r>
            <a:r>
              <a:rPr lang="en-US" sz="30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. 01-01-2025</a:t>
            </a:r>
            <a:endParaRPr lang="en-US" sz="3000" b="1" dirty="0">
              <a:solidFill>
                <a:srgbClr val="ED7D31"/>
              </a:solidFill>
              <a:latin typeface="Arial Rounded MT Bold" panose="020F0704030504030204" pitchFamily="34" charset="0"/>
              <a:cs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28699" y="4000500"/>
          <a:ext cx="1028702" cy="556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r>
                        <a:rPr lang="en-US" sz="2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Sl. No.</a:t>
                      </a:r>
                      <a:endParaRPr lang="en-IN" sz="2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57400" y="4000501"/>
          <a:ext cx="11803440" cy="585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5137">
                <a:tc>
                  <a:txBody>
                    <a:bodyPr/>
                    <a:lstStyle/>
                    <a:p>
                      <a:pPr algn="ctr"/>
                      <a:r>
                        <a:rPr lang="en-US" sz="21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Particulars</a:t>
                      </a:r>
                      <a:endParaRPr lang="en-IN" sz="2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884086" y="4000501"/>
          <a:ext cx="2374175" cy="585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5137">
                <a:tc>
                  <a:txBody>
                    <a:bodyPr/>
                    <a:lstStyle/>
                    <a:p>
                      <a:r>
                        <a:rPr lang="en-US" sz="2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Amount (in </a:t>
                      </a:r>
                      <a:r>
                        <a:rPr lang="en-US" sz="21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</a:t>
                      </a:r>
                      <a:r>
                        <a:rPr lang="en-US" sz="2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en-IN" sz="2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65963" y="4585638"/>
          <a:ext cx="9144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100" dirty="0"/>
                        <a:t>A.</a:t>
                      </a:r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04019"/>
              </p:ext>
            </p:extLst>
          </p:nvPr>
        </p:nvGraphicFramePr>
        <p:xfrm>
          <a:off x="1980363" y="4585638"/>
          <a:ext cx="11887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IN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Brought forward unspent part of allowable administrative expenses</a:t>
                      </a:r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3867564" y="4585637"/>
          <a:ext cx="237417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887433"/>
              </p:ext>
            </p:extLst>
          </p:nvPr>
        </p:nvGraphicFramePr>
        <p:xfrm>
          <a:off x="1066800" y="5067300"/>
          <a:ext cx="90095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100" dirty="0"/>
                        <a:t>B.</a:t>
                      </a:r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344304"/>
              </p:ext>
            </p:extLst>
          </p:nvPr>
        </p:nvGraphicFramePr>
        <p:xfrm>
          <a:off x="1981200" y="5067300"/>
          <a:ext cx="11887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738">
                <a:tc>
                  <a:txBody>
                    <a:bodyPr/>
                    <a:lstStyle/>
                    <a:p>
                      <a:r>
                        <a:rPr lang="en-IN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foreign contribution received during the year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3867564" y="5042837"/>
          <a:ext cx="237417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065963" y="5515277"/>
          <a:ext cx="90095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100" dirty="0"/>
                        <a:t>C.</a:t>
                      </a:r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079647"/>
              </p:ext>
            </p:extLst>
          </p:nvPr>
        </p:nvGraphicFramePr>
        <p:xfrm>
          <a:off x="1980363" y="5500038"/>
          <a:ext cx="11887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Allowable administrative expenses of current financial year [20 per cent Of B]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3867564" y="5500037"/>
          <a:ext cx="237417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065963" y="5957237"/>
          <a:ext cx="9144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100" dirty="0"/>
                        <a:t>D.</a:t>
                      </a:r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91030"/>
              </p:ext>
            </p:extLst>
          </p:nvPr>
        </p:nvGraphicFramePr>
        <p:xfrm>
          <a:off x="1980363" y="5957238"/>
          <a:ext cx="11887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IN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administrative expenses incurred during the current year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3867564" y="5957237"/>
          <a:ext cx="237417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062318" y="6406632"/>
          <a:ext cx="9144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100" dirty="0"/>
                        <a:t>E.</a:t>
                      </a:r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435788"/>
              </p:ext>
            </p:extLst>
          </p:nvPr>
        </p:nvGraphicFramePr>
        <p:xfrm>
          <a:off x="1943100" y="6400800"/>
          <a:ext cx="11887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IN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Administrative expenses of current year utilised out of A above.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3830300" y="6400800"/>
          <a:ext cx="24003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062318" y="6863832"/>
          <a:ext cx="9144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100" dirty="0"/>
                        <a:t>F.</a:t>
                      </a:r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943100" y="6858002"/>
          <a:ext cx="11887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IN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Administrative expenses of current year utilised out of C above.</a:t>
                      </a:r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3830300" y="6858000"/>
          <a:ext cx="24003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045793" y="7337558"/>
          <a:ext cx="9144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100" dirty="0"/>
                        <a:t>G.</a:t>
                      </a:r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926575" y="7331726"/>
          <a:ext cx="11887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IN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Unspent part of C above available to be carried forward.</a:t>
                      </a:r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830300" y="7315200"/>
          <a:ext cx="237417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038501" y="7764785"/>
          <a:ext cx="9144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100" dirty="0"/>
                        <a:t>H.</a:t>
                      </a:r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943100" y="7772400"/>
          <a:ext cx="11887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IN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 of G above, amount to be carried forward to next financial year.</a:t>
                      </a:r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13830300" y="7772400"/>
          <a:ext cx="237417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1048872" y="8191052"/>
          <a:ext cx="9144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100" dirty="0"/>
                        <a:t>I.</a:t>
                      </a:r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943100" y="8229600"/>
          <a:ext cx="11887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IN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Reason for carry forward of unspent part of allowable administrative expense to next financial year.</a:t>
                      </a:r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3830300" y="8229600"/>
          <a:ext cx="237417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IN" sz="21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7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547679" y="240126"/>
            <a:ext cx="16605584" cy="1245774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CHANGES MADE IN FC 4 RETURN BY FOREIGN CONTRIBUTION (REGULATION) AMENDMENT RULES, 2024 </a:t>
            </a:r>
            <a:r>
              <a:rPr lang="en-US" sz="3600" b="1" dirty="0" err="1">
                <a:solidFill>
                  <a:srgbClr val="4BACC6">
                    <a:lumMod val="50000"/>
                  </a:srgbClr>
                </a:solidFill>
                <a:latin typeface="Segoe UI"/>
              </a:rPr>
              <a:t>w.e.f</a:t>
            </a:r>
            <a:r>
              <a:rPr lang="en-US" sz="36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. 01-01-2025</a:t>
            </a:r>
            <a:endParaRPr lang="en-US" sz="3600" b="1" dirty="0">
              <a:solidFill>
                <a:srgbClr val="ED7D31"/>
              </a:solidFill>
              <a:latin typeface="Arial Rounded MT Bold" panose="020F0704030504030204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1" y="1714501"/>
            <a:ext cx="16720457" cy="654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rgbClr val="0563C1"/>
              </a:buClr>
              <a:buNone/>
            </a:pPr>
            <a:r>
              <a:rPr lang="en-IN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3)  After Serial No. 8 the following has been inserted:</a:t>
            </a:r>
          </a:p>
          <a:p>
            <a:pPr lvl="0">
              <a:buNone/>
            </a:pPr>
            <a:endParaRPr lang="en-US" b="1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   </a:t>
            </a:r>
            <a:r>
              <a:rPr lang="en-US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9.  </a:t>
            </a:r>
            <a:r>
              <a:rPr lang="en-IN" i="1" dirty="0">
                <a:latin typeface="+mn-lt"/>
                <a:cs typeface="Times New Roman" panose="02020603050405020304" pitchFamily="18" charset="0"/>
              </a:rPr>
              <a:t>Details of Chartered Accountant issuing the certificate under sub-rule (5) of rule 17:</a:t>
            </a:r>
            <a:endParaRPr lang="en-IN" dirty="0">
              <a:latin typeface="+mn-lt"/>
              <a:cs typeface="Times New Roman" panose="02020603050405020304" pitchFamily="18" charset="0"/>
            </a:endParaRPr>
          </a:p>
          <a:p>
            <a:pPr lvl="1"/>
            <a:r>
              <a:rPr lang="en-IN" sz="3200" dirty="0">
                <a:latin typeface="+mn-lt"/>
                <a:cs typeface="Times New Roman" panose="02020603050405020304" pitchFamily="18" charset="0"/>
              </a:rPr>
              <a:t>name of the Chartered Accountant;</a:t>
            </a:r>
          </a:p>
          <a:p>
            <a:pPr lvl="1"/>
            <a:r>
              <a:rPr lang="en-IN" sz="3200" dirty="0">
                <a:latin typeface="+mn-lt"/>
                <a:cs typeface="Times New Roman" panose="02020603050405020304" pitchFamily="18" charset="0"/>
              </a:rPr>
              <a:t>address;</a:t>
            </a:r>
          </a:p>
          <a:p>
            <a:pPr lvl="1"/>
            <a:r>
              <a:rPr lang="en-IN" sz="3200" dirty="0">
                <a:latin typeface="+mn-lt"/>
                <a:cs typeface="Times New Roman" panose="02020603050405020304" pitchFamily="18" charset="0"/>
              </a:rPr>
              <a:t>Member Registration number;</a:t>
            </a:r>
          </a:p>
          <a:p>
            <a:pPr lvl="1"/>
            <a:r>
              <a:rPr lang="en-IN" sz="3200" dirty="0">
                <a:latin typeface="+mn-lt"/>
                <a:cs typeface="Times New Roman" panose="02020603050405020304" pitchFamily="18" charset="0"/>
              </a:rPr>
              <a:t>e-mail Address;</a:t>
            </a:r>
          </a:p>
          <a:p>
            <a:pPr lvl="1"/>
            <a:r>
              <a:rPr lang="en-IN" sz="3200" dirty="0">
                <a:latin typeface="+mn-lt"/>
                <a:cs typeface="Times New Roman" panose="02020603050405020304" pitchFamily="18" charset="0"/>
              </a:rPr>
              <a:t>date of issue of certificate;</a:t>
            </a:r>
          </a:p>
          <a:p>
            <a:pPr lvl="1"/>
            <a:r>
              <a:rPr lang="en-IN" sz="3200" dirty="0">
                <a:latin typeface="+mn-lt"/>
                <a:cs typeface="Times New Roman" panose="02020603050405020304" pitchFamily="18" charset="0"/>
              </a:rPr>
              <a:t>Whether any violation of the Act has been pointed out in certificate, and if so, details thereof </a:t>
            </a:r>
          </a:p>
          <a:p>
            <a:pPr algn="just">
              <a:buClr>
                <a:srgbClr val="0563C1"/>
              </a:buClr>
              <a:buNone/>
            </a:pPr>
            <a:endParaRPr lang="en-US" b="1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22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1" y="5231962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4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2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35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6" name="TextBox 22"/>
          <p:cNvSpPr txBox="1"/>
          <p:nvPr/>
        </p:nvSpPr>
        <p:spPr>
          <a:xfrm>
            <a:off x="457200" y="228601"/>
            <a:ext cx="168021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90"/>
            <a:r>
              <a:rPr lang="en-US" sz="44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HISTORY OF Foreign Contribution (Regulation) </a:t>
            </a:r>
            <a:r>
              <a:rPr lang="en-US" sz="4400" b="1">
                <a:solidFill>
                  <a:srgbClr val="4BACC6">
                    <a:lumMod val="50000"/>
                  </a:srgbClr>
                </a:solidFill>
                <a:latin typeface="Segoe UI"/>
              </a:rPr>
              <a:t>Act </a:t>
            </a:r>
            <a:endParaRPr lang="en-US" sz="4400" b="1" dirty="0">
              <a:solidFill>
                <a:srgbClr val="4BACC6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028700"/>
            <a:ext cx="8343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Segoe UI" panose="020B0502040204020203" pitchFamily="34" charset="0"/>
                <a:cs typeface="Segoe UI" panose="020B0502040204020203" pitchFamily="34" charset="0"/>
              </a:rPr>
              <a:t>FCRA, 1976 </a:t>
            </a:r>
            <a:r>
              <a:rPr lang="en-US" sz="27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2700" b="1" dirty="0">
                <a:latin typeface="Segoe UI" panose="020B0502040204020203" pitchFamily="34" charset="0"/>
                <a:cs typeface="Segoe UI" panose="020B0502040204020203" pitchFamily="34" charset="0"/>
              </a:rPr>
              <a:t>Operational from 5</a:t>
            </a:r>
            <a:r>
              <a:rPr lang="en-US" sz="2700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700" b="1" dirty="0">
                <a:latin typeface="Segoe UI" panose="020B0502040204020203" pitchFamily="34" charset="0"/>
                <a:cs typeface="Segoe UI" panose="020B0502040204020203" pitchFamily="34" charset="0"/>
              </a:rPr>
              <a:t> August, 1976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" y="1600201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Allowed NGOs to receive Foreign Contributions without any restriction </a:t>
            </a:r>
            <a:endParaRPr lang="en-IN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" y="2400301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However, they were required to report the amount received &amp; spent each year</a:t>
            </a:r>
            <a:endParaRPr lang="en-IN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3771900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Segoe UI" panose="020B0502040204020203" pitchFamily="34" charset="0"/>
                <a:cs typeface="Segoe UI" panose="020B0502040204020203" pitchFamily="34" charset="0"/>
              </a:rPr>
              <a:t>Change in 1984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" y="4343401"/>
            <a:ext cx="6858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w.e.f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. October 1984, all NGOs were asked to get permission or registration before accepting any FC in cash or in kind</a:t>
            </a:r>
            <a:endParaRPr lang="en-IN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5486401"/>
            <a:ext cx="6743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Second or subsequent receivers of FC also had to get FCRA permission or registration</a:t>
            </a:r>
            <a:endParaRPr lang="en-IN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4400" y="6286500"/>
            <a:ext cx="6972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All other restrictions &amp; reporting requirements continued as before</a:t>
            </a:r>
            <a:endParaRPr lang="en-IN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58300" y="1028700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Segoe UI" panose="020B0502040204020203" pitchFamily="34" charset="0"/>
                <a:cs typeface="Segoe UI" panose="020B0502040204020203" pitchFamily="34" charset="0"/>
              </a:rPr>
              <a:t>The New FCRA Act, 2010 </a:t>
            </a:r>
            <a:r>
              <a:rPr lang="en-US" sz="27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w.e.f</a:t>
            </a:r>
            <a:r>
              <a:rPr lang="en-US" sz="2700" b="1" dirty="0">
                <a:latin typeface="Segoe UI" panose="020B0502040204020203" pitchFamily="34" charset="0"/>
                <a:cs typeface="Segoe UI" panose="020B0502040204020203" pitchFamily="34" charset="0"/>
              </a:rPr>
              <a:t>. 26/09/2010 </a:t>
            </a:r>
          </a:p>
          <a:p>
            <a:r>
              <a:rPr lang="en-US" sz="2700" b="1" dirty="0">
                <a:latin typeface="Segoe UI" panose="020B0502040204020203" pitchFamily="34" charset="0"/>
                <a:cs typeface="Segoe UI" panose="020B0502040204020203" pitchFamily="34" charset="0"/>
              </a:rPr>
              <a:t>but Rule effective from 01/05/2011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258300" y="1943100"/>
            <a:ext cx="800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FC registration now valid for 5 years only &amp; to  be renewed </a:t>
            </a:r>
            <a:endParaRPr lang="en-IN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258300" y="2743200"/>
            <a:ext cx="8001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1950" dirty="0">
                <a:latin typeface="Segoe UI" panose="020B0502040204020203" pitchFamily="34" charset="0"/>
                <a:cs typeface="Segoe UI" panose="020B0502040204020203" pitchFamily="34" charset="0"/>
              </a:rPr>
              <a:t>Also provided for suspension &amp; cancellation of FCRA &amp; takeover of the unused FC or assets of NGOs whose FCRA was  cancelled</a:t>
            </a:r>
            <a:endParaRPr lang="en-IN" sz="19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258301" y="3429000"/>
            <a:ext cx="73741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Admin. Exp. was capped at 50% of FC received</a:t>
            </a:r>
            <a:endParaRPr lang="en-IN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258300" y="4000501"/>
            <a:ext cx="8115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Segoe UI" panose="020B0502040204020203" pitchFamily="34" charset="0"/>
                <a:cs typeface="Segoe UI" panose="020B0502040204020203" pitchFamily="34" charset="0"/>
              </a:rPr>
              <a:t>FCRA Act, 2020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258300" y="4572001"/>
            <a:ext cx="8209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Most significant revamp since 1984, re-granting of FC completely prohibited with immediate effect</a:t>
            </a:r>
            <a:endParaRPr lang="en-IN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258300" y="5486400"/>
            <a:ext cx="82761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The ceiling on admin. exp. brought down to 20% from 50%</a:t>
            </a:r>
            <a:endParaRPr lang="en-IN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258300" y="6057900"/>
            <a:ext cx="8276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All NGOs must open an A/c with one particular Br. Of SBI, Delhi for receiving FC</a:t>
            </a:r>
            <a:endParaRPr lang="en-IN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258300" y="6858001"/>
            <a:ext cx="83429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1950" dirty="0">
                <a:latin typeface="Segoe UI" panose="020B0502040204020203" pitchFamily="34" charset="0"/>
                <a:cs typeface="Segoe UI" panose="020B0502040204020203" pitchFamily="34" charset="0"/>
              </a:rPr>
              <a:t>Renewal process has been more strict, calling for the checks that an NGO undergoes when they first apply for FCRA registration</a:t>
            </a:r>
            <a:endParaRPr lang="en-IN" sz="19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258300" y="7658100"/>
            <a:ext cx="8229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1950" dirty="0">
                <a:latin typeface="Segoe UI" panose="020B0502040204020203" pitchFamily="34" charset="0"/>
                <a:cs typeface="Segoe UI" panose="020B0502040204020203" pitchFamily="34" charset="0"/>
              </a:rPr>
              <a:t>Allows NGOs to surrender their FCRA registration, provided they hand over all their FCRA funds &amp; assets to the Government</a:t>
            </a:r>
            <a:endParaRPr lang="en-IN" sz="19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34" grpId="0"/>
      <p:bldP spid="35" grpId="0"/>
      <p:bldP spid="36" grpId="0"/>
      <p:bldP spid="41" grpId="0"/>
      <p:bldP spid="54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152900"/>
            <a:ext cx="15544800" cy="1463542"/>
          </a:xfrm>
          <a:prstGeom prst="rect">
            <a:avLst/>
          </a:prstGeom>
          <a:solidFill>
            <a:srgbClr val="7A2582"/>
          </a:solidFill>
        </p:spPr>
        <p:txBody>
          <a:bodyPr wrap="square" lIns="137160" tIns="68580" rIns="137160" bIns="6858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chemeClr val="bg1"/>
                </a:solidFill>
                <a:latin typeface="Century" panose="02040604050505020304" pitchFamily="18" charset="0"/>
              </a:rPr>
              <a:t>AUDITOR’ RESPONSIBILITY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410458" y="12939"/>
            <a:ext cx="877542" cy="10287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89039"/>
            <a:ext cx="17476839" cy="7200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514376"/>
            <a:endParaRPr lang="en-IN" sz="2000">
              <a:solidFill>
                <a:prstClr val="white"/>
              </a:solidFill>
            </a:endParaRPr>
          </a:p>
        </p:txBody>
      </p:sp>
      <p:grpSp>
        <p:nvGrpSpPr>
          <p:cNvPr id="12" name="Group 8"/>
          <p:cNvGrpSpPr/>
          <p:nvPr/>
        </p:nvGrpSpPr>
        <p:grpSpPr>
          <a:xfrm>
            <a:off x="2" y="4"/>
            <a:ext cx="15919640" cy="283973"/>
            <a:chOff x="0" y="0"/>
            <a:chExt cx="4192827" cy="74791"/>
          </a:xfrm>
        </p:grpSpPr>
        <p:sp>
          <p:nvSpPr>
            <p:cNvPr id="13" name="Freeform 9"/>
            <p:cNvSpPr/>
            <p:nvPr/>
          </p:nvSpPr>
          <p:spPr>
            <a:xfrm>
              <a:off x="0" y="0"/>
              <a:ext cx="4192827" cy="74791"/>
            </a:xfrm>
            <a:custGeom>
              <a:avLst/>
              <a:gdLst/>
              <a:ahLst/>
              <a:cxnLst/>
              <a:rect l="l" t="t" r="r" b="b"/>
              <a:pathLst>
                <a:path w="4192827" h="74791">
                  <a:moveTo>
                    <a:pt x="0" y="0"/>
                  </a:moveTo>
                  <a:lnTo>
                    <a:pt x="4192827" y="0"/>
                  </a:lnTo>
                  <a:lnTo>
                    <a:pt x="4192827" y="74791"/>
                  </a:lnTo>
                  <a:lnTo>
                    <a:pt x="0" y="74791"/>
                  </a:lnTo>
                  <a:close/>
                </a:path>
              </a:pathLst>
            </a:custGeom>
            <a:solidFill>
              <a:srgbClr val="EBB700"/>
            </a:solidFill>
          </p:spPr>
        </p:sp>
        <p:sp>
          <p:nvSpPr>
            <p:cNvPr id="14" name="TextBox 10"/>
            <p:cNvSpPr txBox="1"/>
            <p:nvPr/>
          </p:nvSpPr>
          <p:spPr>
            <a:xfrm>
              <a:off x="0" y="-38100"/>
              <a:ext cx="4192827" cy="1128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4"/>
          <p:cNvSpPr/>
          <p:nvPr/>
        </p:nvSpPr>
        <p:spPr>
          <a:xfrm flipH="1">
            <a:off x="14361730" y="2"/>
            <a:ext cx="3926273" cy="4689032"/>
          </a:xfrm>
          <a:custGeom>
            <a:avLst/>
            <a:gdLst/>
            <a:ahLst/>
            <a:cxnLst/>
            <a:rect l="l" t="t" r="r" b="b"/>
            <a:pathLst>
              <a:path w="4689031" h="4689031">
                <a:moveTo>
                  <a:pt x="4689031" y="0"/>
                </a:moveTo>
                <a:lnTo>
                  <a:pt x="0" y="0"/>
                </a:lnTo>
                <a:lnTo>
                  <a:pt x="0" y="4689031"/>
                </a:lnTo>
                <a:lnTo>
                  <a:pt x="4689031" y="4689031"/>
                </a:lnTo>
                <a:lnTo>
                  <a:pt x="46890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9428"/>
            </a:stretch>
          </a:blipFill>
        </p:spPr>
      </p:sp>
    </p:spTree>
    <p:extLst>
      <p:ext uri="{BB962C8B-B14F-4D97-AF65-F5344CB8AC3E}">
        <p14:creationId xmlns:p14="http://schemas.microsoft.com/office/powerpoint/2010/main" val="301398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3251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609827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457201" y="201707"/>
            <a:ext cx="16911917" cy="367751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0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CHANGES IN AUDITOR’S RESPONSIBILITIES </a:t>
            </a:r>
            <a:r>
              <a:rPr lang="en-US" sz="3000" b="1" dirty="0" err="1">
                <a:solidFill>
                  <a:srgbClr val="4BACC6">
                    <a:lumMod val="50000"/>
                  </a:srgbClr>
                </a:solidFill>
                <a:latin typeface="Segoe UI"/>
              </a:rPr>
              <a:t>we.f</a:t>
            </a:r>
            <a:r>
              <a:rPr lang="en-US" sz="30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 1-01-2025 ( FCRA Amendment Rules 2024)</a:t>
            </a:r>
            <a:endParaRPr lang="en-US" sz="3000" b="1" dirty="0">
              <a:solidFill>
                <a:srgbClr val="ED7D31"/>
              </a:solidFill>
              <a:latin typeface="Arial Rounded MT Bold" panose="020F0704030504030204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9100" y="825877"/>
            <a:ext cx="16950018" cy="889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rgbClr val="0563C1"/>
              </a:buClr>
              <a:buNone/>
            </a:pPr>
            <a:r>
              <a:rPr lang="en-IN" sz="2400" b="1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4. Amendment in the certificate given by the CA to be attached with FC 4 </a:t>
            </a:r>
          </a:p>
          <a:p>
            <a:pPr algn="just">
              <a:buClr>
                <a:srgbClr val="0563C1"/>
              </a:buClr>
              <a:buNone/>
            </a:pPr>
            <a:r>
              <a:rPr lang="en-US" sz="2400" b="1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Present requirement of certification : </a:t>
            </a:r>
          </a:p>
          <a:p>
            <a:pPr marL="600075" indent="-600075" algn="just">
              <a:buClr>
                <a:srgbClr val="0563C1"/>
              </a:buClr>
              <a:buFont typeface="+mj-lt"/>
              <a:buAutoNum type="romanLcPeriod"/>
            </a:pPr>
            <a:r>
              <a:rPr lang="en-US" sz="2400" dirty="0" err="1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B/f</a:t>
            </a:r>
            <a:r>
              <a:rPr lang="en-US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opening balance of FC Contribution</a:t>
            </a:r>
          </a:p>
          <a:p>
            <a:pPr marL="600075" indent="-600075" algn="just">
              <a:buClr>
                <a:srgbClr val="0563C1"/>
              </a:buClr>
              <a:buFont typeface="+mj-lt"/>
              <a:buAutoNum type="romanLcPeriod"/>
            </a:pPr>
            <a:r>
              <a:rPr lang="en-US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Foreign Contribution received during the year</a:t>
            </a:r>
          </a:p>
          <a:p>
            <a:pPr marL="600075" indent="-600075" algn="just">
              <a:buClr>
                <a:srgbClr val="0563C1"/>
              </a:buClr>
              <a:buFont typeface="+mj-lt"/>
              <a:buAutoNum type="romanLcPeriod"/>
            </a:pPr>
            <a:r>
              <a:rPr lang="en-US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Interest accrued on foreign contribution &amp; income derived</a:t>
            </a:r>
          </a:p>
          <a:p>
            <a:pPr marL="600075" indent="-600075" algn="just">
              <a:buClr>
                <a:srgbClr val="0563C1"/>
              </a:buClr>
              <a:buFont typeface="+mj-lt"/>
              <a:buAutoNum type="romanLcPeriod"/>
            </a:pPr>
            <a:r>
              <a:rPr lang="en-US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Balance of un-utilized foreign contribution at the end of the FY</a:t>
            </a:r>
          </a:p>
          <a:p>
            <a:pPr algn="just">
              <a:buClr>
                <a:srgbClr val="0563C1"/>
              </a:buClr>
              <a:buNone/>
            </a:pPr>
            <a:endParaRPr lang="en-US" sz="105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pPr algn="just">
              <a:buClr>
                <a:srgbClr val="0563C1"/>
              </a:buClr>
              <a:buNone/>
            </a:pPr>
            <a:r>
              <a:rPr lang="en-US" sz="2400" b="1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Certificate :</a:t>
            </a:r>
          </a:p>
          <a:p>
            <a:pPr algn="just">
              <a:buClr>
                <a:srgbClr val="0563C1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v.      Certified that the person/association has maintained the accounts in manner specified in Sec. 19 </a:t>
            </a:r>
            <a:r>
              <a:rPr lang="en-US" sz="2400" dirty="0" err="1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r.w.</a:t>
            </a:r>
            <a:r>
              <a:rPr lang="en-US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Rule 17</a:t>
            </a:r>
          </a:p>
          <a:p>
            <a:pPr marL="533400" indent="-533400" algn="just">
              <a:buClr>
                <a:srgbClr val="0563C1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vi.   the information in the certificate &amp; the enclosed Financial Statement (Balance Sheet &amp; Statement of Receipt &amp; Payment A/c) is correct</a:t>
            </a:r>
          </a:p>
          <a:p>
            <a:pPr algn="just">
              <a:buClr>
                <a:srgbClr val="0563C1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vii.   the person/association has utilized the foreign contribution for the purpose it is registered/granted prior permission</a:t>
            </a:r>
          </a:p>
          <a:p>
            <a:pPr algn="just">
              <a:buClr>
                <a:srgbClr val="0563C1"/>
              </a:buClr>
              <a:buNone/>
            </a:pPr>
            <a:r>
              <a:rPr lang="en-US" sz="2400" dirty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viii.  Following para newly inserted  after clause (vii),  viz.,:-</a:t>
            </a:r>
          </a:p>
          <a:p>
            <a:pPr>
              <a:buNone/>
            </a:pPr>
            <a:endParaRPr lang="en-US" sz="300" dirty="0">
              <a:solidFill>
                <a:srgbClr val="00B050"/>
              </a:solidFill>
              <a:latin typeface="Segoe UI" pitchFamily="34" charset="0"/>
              <a:cs typeface="Segoe UI" pitchFamily="34" charset="0"/>
            </a:endParaRPr>
          </a:p>
          <a:p>
            <a:pPr marL="545307">
              <a:buNone/>
            </a:pPr>
            <a:r>
              <a:rPr lang="en-US" sz="2400" dirty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“I have examined all relevant books and records, including the items mentioned in column 8 of FC-4, and to the best of my knowledge and belief (name of the person/ association)………………… has  (strike out whichever of the following is not applicable)</a:t>
            </a:r>
          </a:p>
          <a:p>
            <a:pPr marL="947738">
              <a:buNone/>
            </a:pPr>
            <a:r>
              <a:rPr lang="en-US" sz="2400" dirty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i</a:t>
            </a:r>
            <a:r>
              <a:rPr lang="en-US" sz="2400" dirty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) not violated any provisions of the Foreign Contribution (Regulation) Act, 2010 or rules made thereunder or notifications issued thereunder;</a:t>
            </a:r>
          </a:p>
          <a:p>
            <a:pPr marL="947738" algn="ctr">
              <a:buNone/>
            </a:pPr>
            <a:r>
              <a:rPr lang="en-IN" sz="2400" dirty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or</a:t>
            </a:r>
          </a:p>
          <a:p>
            <a:pPr marL="947738">
              <a:buNone/>
            </a:pPr>
            <a:r>
              <a:rPr lang="en-US" sz="2400" dirty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(ii) violated the provisions of Foreign Contribution (Regulation) Act, 2010 or rules made thereunder or notifications issued thereunder. The details of the violation(s) are as under:……………………………”.</a:t>
            </a:r>
          </a:p>
        </p:txBody>
      </p:sp>
    </p:spTree>
    <p:extLst>
      <p:ext uri="{BB962C8B-B14F-4D97-AF65-F5344CB8AC3E}">
        <p14:creationId xmlns:p14="http://schemas.microsoft.com/office/powerpoint/2010/main" val="306199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449708" y="239167"/>
            <a:ext cx="15130631" cy="609920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srgbClr val="4BACC6">
                    <a:lumMod val="50000"/>
                  </a:srgbClr>
                </a:solidFill>
                <a:latin typeface="Segoe UI"/>
                <a:ea typeface="+mn-ea"/>
                <a:cs typeface="+mn-cs"/>
              </a:rPr>
              <a:t>15 POINTS DECLARATION BY THE NGO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9708" y="869255"/>
            <a:ext cx="17059506" cy="84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auditors have also need to examine the following fifteen (15) items mentioned in Column (8) of FC 4  : </a:t>
            </a:r>
          </a:p>
          <a:p>
            <a:r>
              <a:rPr lang="en-US" sz="27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any foreign contribution was transferred to any FCRA registered association? </a:t>
            </a:r>
          </a:p>
          <a:p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ii) any foreign contribution was transferred to any Non FCRA registered association? </a:t>
            </a:r>
          </a:p>
          <a:p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iii) any functionary of the Association has been prosecuted or convicted under the law of the land? </a:t>
            </a:r>
          </a:p>
          <a:p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iv) any asset created out of foreign contribution is registered in names other than the name of Association? </a:t>
            </a:r>
          </a:p>
          <a:p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v) any domestic contribution has been credited in any “FCRA Account”? </a:t>
            </a:r>
          </a:p>
          <a:p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vi) the Association has received any foreign Contribution in an account other than the designated FCRA receipt Account? </a:t>
            </a:r>
          </a:p>
          <a:p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vii) the Association has </a:t>
            </a:r>
            <a:r>
              <a:rPr lang="en-US" sz="27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utilised</a:t>
            </a:r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foreign contribution for any purpose other than the defined purposes in the FCRA certificate of registration or prior permission? </a:t>
            </a:r>
          </a:p>
          <a:p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viii) the Association has invested any foreign contribution in any speculative activity as defined in rule 4 of the Foreign Contribution (Regulation) Rules, 2011? </a:t>
            </a:r>
          </a:p>
          <a:p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ix) the Association or any of its functionary/office bearer has violated any of the conditions as enumerated under sub-section (4) of section 12 of the Act? </a:t>
            </a:r>
          </a:p>
          <a:p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x) the Association has made expenditure on Administrative expenses exceeding 20 per cent. of the foreign contribution received?</a:t>
            </a:r>
          </a:p>
          <a:p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xi) any fixed asset acquired out of foreign contribution has been sold out?</a:t>
            </a:r>
          </a:p>
          <a:p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xii) sale proceed of above fixed asset has been diverted/ has not been deposited in “FCRA Account”?</a:t>
            </a:r>
          </a:p>
          <a:p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xiii) any FD proceeds has been credited in any account other than the “FCRA Account”?</a:t>
            </a:r>
          </a:p>
          <a:p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xiv) any organization/entity not belonging to the Association is being managed/financially supported by the Association?</a:t>
            </a:r>
          </a:p>
          <a:p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xv) the Association has </a:t>
            </a:r>
            <a:r>
              <a:rPr lang="en-US" sz="27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utilised</a:t>
            </a:r>
            <a:r>
              <a:rPr lang="en-US" sz="27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any foreign contribution outside India? </a:t>
            </a:r>
            <a:r>
              <a:rPr lang="en-US" sz="27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27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076700"/>
            <a:ext cx="13715999" cy="2169825"/>
          </a:xfrm>
          <a:prstGeom prst="rect">
            <a:avLst/>
          </a:prstGeom>
          <a:solidFill>
            <a:srgbClr val="7A2582"/>
          </a:solidFill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entury" panose="02040604050505020304" pitchFamily="18" charset="0"/>
              </a:rPr>
              <a:t>REFUSAL OF FCRA RENEWAL :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Century" panose="02040604050505020304" pitchFamily="18" charset="0"/>
              </a:rPr>
              <a:t>Implication &amp; Way Forward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410458" y="12939"/>
            <a:ext cx="877542" cy="10287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89039"/>
            <a:ext cx="17476839" cy="7200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514376"/>
            <a:endParaRPr lang="en-IN" sz="2000">
              <a:solidFill>
                <a:prstClr val="white"/>
              </a:solidFill>
            </a:endParaRPr>
          </a:p>
        </p:txBody>
      </p:sp>
      <p:grpSp>
        <p:nvGrpSpPr>
          <p:cNvPr id="12" name="Group 8"/>
          <p:cNvGrpSpPr/>
          <p:nvPr/>
        </p:nvGrpSpPr>
        <p:grpSpPr>
          <a:xfrm>
            <a:off x="2" y="4"/>
            <a:ext cx="15919640" cy="283973"/>
            <a:chOff x="0" y="0"/>
            <a:chExt cx="4192827" cy="74791"/>
          </a:xfrm>
        </p:grpSpPr>
        <p:sp>
          <p:nvSpPr>
            <p:cNvPr id="13" name="Freeform 9"/>
            <p:cNvSpPr/>
            <p:nvPr/>
          </p:nvSpPr>
          <p:spPr>
            <a:xfrm>
              <a:off x="0" y="0"/>
              <a:ext cx="4192827" cy="74791"/>
            </a:xfrm>
            <a:custGeom>
              <a:avLst/>
              <a:gdLst/>
              <a:ahLst/>
              <a:cxnLst/>
              <a:rect l="l" t="t" r="r" b="b"/>
              <a:pathLst>
                <a:path w="4192827" h="74791">
                  <a:moveTo>
                    <a:pt x="0" y="0"/>
                  </a:moveTo>
                  <a:lnTo>
                    <a:pt x="4192827" y="0"/>
                  </a:lnTo>
                  <a:lnTo>
                    <a:pt x="4192827" y="74791"/>
                  </a:lnTo>
                  <a:lnTo>
                    <a:pt x="0" y="74791"/>
                  </a:lnTo>
                  <a:close/>
                </a:path>
              </a:pathLst>
            </a:custGeom>
            <a:solidFill>
              <a:srgbClr val="EBB700"/>
            </a:solidFill>
          </p:spPr>
        </p:sp>
        <p:sp>
          <p:nvSpPr>
            <p:cNvPr id="14" name="TextBox 10"/>
            <p:cNvSpPr txBox="1"/>
            <p:nvPr/>
          </p:nvSpPr>
          <p:spPr>
            <a:xfrm>
              <a:off x="0" y="-38100"/>
              <a:ext cx="4192827" cy="1128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4"/>
          <p:cNvSpPr/>
          <p:nvPr/>
        </p:nvSpPr>
        <p:spPr>
          <a:xfrm flipH="1">
            <a:off x="14361730" y="2"/>
            <a:ext cx="3926273" cy="4689032"/>
          </a:xfrm>
          <a:custGeom>
            <a:avLst/>
            <a:gdLst/>
            <a:ahLst/>
            <a:cxnLst/>
            <a:rect l="l" t="t" r="r" b="b"/>
            <a:pathLst>
              <a:path w="4689031" h="4689031">
                <a:moveTo>
                  <a:pt x="4689031" y="0"/>
                </a:moveTo>
                <a:lnTo>
                  <a:pt x="0" y="0"/>
                </a:lnTo>
                <a:lnTo>
                  <a:pt x="0" y="4689031"/>
                </a:lnTo>
                <a:lnTo>
                  <a:pt x="4689031" y="4689031"/>
                </a:lnTo>
                <a:lnTo>
                  <a:pt x="46890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9428"/>
            </a:stretch>
          </a:blipFill>
        </p:spPr>
      </p:sp>
    </p:spTree>
    <p:extLst>
      <p:ext uri="{BB962C8B-B14F-4D97-AF65-F5344CB8AC3E}">
        <p14:creationId xmlns:p14="http://schemas.microsoft.com/office/powerpoint/2010/main" val="1126893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46726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533400" y="571500"/>
            <a:ext cx="15130631" cy="609920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srgbClr val="4BACC6">
                    <a:lumMod val="50000"/>
                  </a:srgbClr>
                </a:solidFill>
                <a:latin typeface="Segoe UI"/>
                <a:ea typeface="+mn-ea"/>
                <a:cs typeface="+mn-cs"/>
              </a:rPr>
              <a:t>RENEWAL OF FCRA CERTIFICATE: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6484" y="1877780"/>
            <a:ext cx="15672546" cy="660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>
              <a:buFont typeface="+mj-lt"/>
              <a:buAutoNum type="alphaLcPeriod"/>
            </a:pPr>
            <a:r>
              <a:rPr lang="en-US" sz="2800" b="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Application for renewal has to be made within 6 months before the expiry of validity period of certificate.</a:t>
            </a:r>
          </a:p>
          <a:p>
            <a:pPr marL="514350" indent="-514350">
              <a:buFont typeface="+mj-lt"/>
              <a:buAutoNum type="alphaLcPeriod"/>
            </a:pPr>
            <a:endParaRPr lang="en-US" sz="2800" b="0" i="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sz="2800" b="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	If the certificate is  valid </a:t>
            </a:r>
            <a:r>
              <a:rPr lang="en-US" sz="2800" b="0" i="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upto</a:t>
            </a:r>
            <a:r>
              <a:rPr lang="en-US" sz="2800" b="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31/12/2025 then application for renewal to be 	submitted 	in between 1/07/2025 to 31/12/2025.</a:t>
            </a:r>
          </a:p>
          <a:p>
            <a:pPr marL="514350" indent="-514350">
              <a:buFont typeface="+mj-lt"/>
              <a:buAutoNum type="alphaLcPeriod"/>
            </a:pPr>
            <a:endParaRPr lang="en-US" sz="2800" b="0" i="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sz="2800" b="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b.  Public Notice </a:t>
            </a:r>
            <a:r>
              <a:rPr lang="en-US" sz="2800" b="0" i="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dt.</a:t>
            </a:r>
            <a:r>
              <a:rPr lang="en-US" sz="2800" b="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28</a:t>
            </a:r>
            <a:r>
              <a:rPr lang="en-US" sz="2800" b="0" i="0" baseline="30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</a:t>
            </a:r>
            <a:r>
              <a:rPr lang="en-US" sz="2800" b="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March, 2025, vide </a:t>
            </a:r>
            <a:r>
              <a:rPr lang="en-US" sz="2800" b="0" i="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F.No</a:t>
            </a:r>
            <a:r>
              <a:rPr lang="en-US" sz="2800" b="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. II/21022/23(22)/2020-FCRA-II : </a:t>
            </a:r>
          </a:p>
          <a:p>
            <a:endParaRPr lang="en-US" sz="2800" b="0" i="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marL="1084263" indent="-457200">
              <a:buFont typeface="Wingdings" panose="05000000000000000000" pitchFamily="2" charset="2"/>
              <a:buChar char="Ø"/>
            </a:pPr>
            <a:r>
              <a:rPr lang="en-US" sz="280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Validity of FCRA Certificate whose validity is expiring between 01/04/2025 to 30/06/2025 who had/shall apply :  </a:t>
            </a:r>
            <a:r>
              <a:rPr lang="en-US" sz="2800" b="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will stand extended </a:t>
            </a:r>
            <a:r>
              <a:rPr lang="en-US" sz="2800" b="0" i="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upto</a:t>
            </a:r>
            <a:r>
              <a:rPr lang="en-US" sz="2800" b="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30.06.2025 or till the date of disposal of renewal application, whichever is earlier.</a:t>
            </a:r>
          </a:p>
          <a:p>
            <a:pPr marL="1084263" indent="-457200">
              <a:buFont typeface="Wingdings" panose="05000000000000000000" pitchFamily="2" charset="2"/>
              <a:buChar char="Ø"/>
            </a:pPr>
            <a:endParaRPr lang="en-US" sz="2800" b="0" i="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marL="1084263" indent="-457200">
              <a:buFont typeface="Wingdings" panose="05000000000000000000" pitchFamily="2" charset="2"/>
              <a:buChar char="Ø"/>
            </a:pPr>
            <a:r>
              <a:rPr lang="en-US" sz="280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Validity of registration Certificate whose validity is extended till 31/03/2025 and whose renewal application is pending </a:t>
            </a:r>
            <a:r>
              <a:rPr lang="en-US" sz="2800" b="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:  stand extended till 30.06.2025 or till the date of disposal of renewal application, whichever is earlier.</a:t>
            </a:r>
          </a:p>
        </p:txBody>
      </p:sp>
    </p:spTree>
    <p:extLst>
      <p:ext uri="{BB962C8B-B14F-4D97-AF65-F5344CB8AC3E}">
        <p14:creationId xmlns:p14="http://schemas.microsoft.com/office/powerpoint/2010/main" val="41185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838200" y="495300"/>
            <a:ext cx="15130631" cy="609920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srgbClr val="4BACC6">
                    <a:lumMod val="50000"/>
                  </a:srgbClr>
                </a:solidFill>
                <a:latin typeface="Segoe UI"/>
                <a:ea typeface="+mn-ea"/>
                <a:cs typeface="+mn-cs"/>
              </a:rPr>
              <a:t>REASON FOR DENIAL OF FCRA RENEWAL: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6484" y="1877780"/>
            <a:ext cx="15672546" cy="6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In a number  of cases ,FCRA Renewals have been refused. The Ministry has informed through the Public Notice </a:t>
            </a:r>
            <a:r>
              <a:rPr lang="en-US" sz="2800" b="0" i="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dt.</a:t>
            </a:r>
            <a:r>
              <a:rPr lang="en-US" sz="2800" b="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08/11/2024 summarizing the reason of denial and it includes:</a:t>
            </a:r>
          </a:p>
          <a:p>
            <a:endParaRPr lang="en-US" sz="2800" b="0" i="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b="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During the last 05years the association has not utilized any FC for projects as per aims and objectives of the association – Section 12(4)(b)</a:t>
            </a:r>
          </a:p>
          <a:p>
            <a:pPr marL="514350" indent="-514350">
              <a:buFont typeface="+mj-lt"/>
              <a:buAutoNum type="alphaLcPeriod"/>
            </a:pPr>
            <a:endParaRPr lang="en-US" sz="2800" b="0" i="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b="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association has not uploaded Annual Returns of any previous 6 Financial Years [Non-filing of Annual Returns is a violation of Section 18 of FCRA 2010 read with rule 17 of FCRR, 2011 – Section 12(4)(a)(vii)</a:t>
            </a:r>
          </a:p>
          <a:p>
            <a:pPr marL="514350" indent="-514350">
              <a:buFont typeface="+mj-lt"/>
              <a:buAutoNum type="alphaLcPeriod"/>
            </a:pPr>
            <a:endParaRPr lang="en-US" sz="2800" b="0" i="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b="0" i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Non compliance with the Act or Rule like administrative expense more than 20%, not intimidating change of key functionary, transfer of Non-FC Fund in FCRA Account, Transfer of FC Fund in other bank account of the organization etc.. – </a:t>
            </a:r>
          </a:p>
          <a:p>
            <a:pPr marL="514350" indent="-514350">
              <a:buFont typeface="+mj-lt"/>
              <a:buAutoNum type="alphaLcPeriod"/>
            </a:pPr>
            <a:endParaRPr lang="en-IN" sz="2800" b="0" i="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743623" y="584948"/>
            <a:ext cx="15130631" cy="1402527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IN" sz="3600" b="1" cap="all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What are the implications when FCRA Renewal Application is  Rejected</a:t>
            </a:r>
          </a:p>
          <a:p>
            <a:pPr algn="l">
              <a:defRPr/>
            </a:pPr>
            <a:endParaRPr lang="en-IN" altLang="en-US" sz="3600" b="1" cap="all" dirty="0">
              <a:solidFill>
                <a:srgbClr val="4BACC6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61170" y="2705100"/>
            <a:ext cx="15824885" cy="380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5800" indent="-6858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defRPr sz="2772" spc="-27"/>
            </a:pPr>
            <a:r>
              <a:rPr lang="en-US" sz="2800" spc="-41" dirty="0">
                <a:latin typeface="Segoe UI" pitchFamily="34" charset="0"/>
                <a:cs typeface="Segoe UI" pitchFamily="34" charset="0"/>
              </a:rPr>
              <a:t>You should no longer accept any foreign contribution, in cash, kind or through bank.</a:t>
            </a:r>
          </a:p>
          <a:p>
            <a:pPr marL="685800" indent="-6858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defRPr sz="2772" spc="-27"/>
            </a:pPr>
            <a:endParaRPr lang="en-US" sz="2800" spc="-41" dirty="0">
              <a:latin typeface="Segoe UI" pitchFamily="34" charset="0"/>
              <a:cs typeface="Segoe UI" pitchFamily="34" charset="0"/>
            </a:endParaRPr>
          </a:p>
          <a:p>
            <a:pPr marL="685800" indent="-6858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defRPr sz="2772" spc="-27"/>
            </a:pPr>
            <a:r>
              <a:rPr lang="en-US" sz="2800" spc="-41" dirty="0">
                <a:latin typeface="Segoe UI" pitchFamily="34" charset="0"/>
                <a:cs typeface="Segoe UI" pitchFamily="34" charset="0"/>
              </a:rPr>
              <a:t>You should not withdraw or spend any FC which is in any bank account (whether designated or another or </a:t>
            </a:r>
            <a:r>
              <a:rPr lang="en-US" sz="2800" spc="-41" dirty="0" err="1">
                <a:latin typeface="Segoe UI" pitchFamily="34" charset="0"/>
                <a:cs typeface="Segoe UI" pitchFamily="34" charset="0"/>
              </a:rPr>
              <a:t>utilisation</a:t>
            </a:r>
            <a:r>
              <a:rPr lang="en-US" sz="2800" spc="-41" dirty="0">
                <a:latin typeface="Segoe UI" pitchFamily="34" charset="0"/>
                <a:cs typeface="Segoe UI" pitchFamily="34" charset="0"/>
              </a:rPr>
              <a:t>). </a:t>
            </a:r>
          </a:p>
          <a:p>
            <a:pPr marL="685800" indent="-6858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defRPr sz="2772" spc="-27"/>
            </a:pPr>
            <a:endParaRPr lang="en-US" sz="2800" spc="-41" dirty="0">
              <a:latin typeface="Segoe UI" pitchFamily="34" charset="0"/>
              <a:cs typeface="Segoe UI" pitchFamily="34" charset="0"/>
            </a:endParaRPr>
          </a:p>
          <a:p>
            <a:pPr marL="685800" indent="-6858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defRPr sz="2772" spc="-27"/>
            </a:pPr>
            <a:r>
              <a:rPr lang="en-US" sz="2800" spc="-41" dirty="0">
                <a:latin typeface="Segoe UI" pitchFamily="34" charset="0"/>
                <a:cs typeface="Segoe UI" pitchFamily="34" charset="0"/>
              </a:rPr>
              <a:t>You should not sell, transfer or hand over any FC-funded assets to anyone else.</a:t>
            </a:r>
          </a:p>
          <a:p>
            <a:pPr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  <a:defRPr sz="2772" spc="-27"/>
            </a:pPr>
            <a:endParaRPr lang="en-US" sz="2800" spc="-41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9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743623" y="584948"/>
            <a:ext cx="15130631" cy="684840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IN" sz="3600" b="1" cap="all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Way Forward if </a:t>
            </a:r>
            <a:r>
              <a:rPr lang="en-IN" sz="3600" b="1" cap="all" dirty="0" err="1">
                <a:solidFill>
                  <a:srgbClr val="4BACC6">
                    <a:lumMod val="50000"/>
                  </a:srgbClr>
                </a:solidFill>
                <a:latin typeface="Segoe UI"/>
              </a:rPr>
              <a:t>fcra</a:t>
            </a:r>
            <a:r>
              <a:rPr lang="en-IN" sz="3600" b="1" cap="all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 renewal is rejected</a:t>
            </a:r>
          </a:p>
          <a:p>
            <a:pPr algn="l">
              <a:defRPr/>
            </a:pPr>
            <a:endParaRPr lang="en-IN" altLang="en-US" sz="3600" b="1" cap="all" dirty="0">
              <a:solidFill>
                <a:srgbClr val="4BACC6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7678" y="1929077"/>
            <a:ext cx="15813740" cy="64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3451">
              <a:lnSpc>
                <a:spcPct val="110000"/>
              </a:lnSpc>
              <a:spcBef>
                <a:spcPts val="600"/>
              </a:spcBef>
              <a:buNone/>
              <a:defRPr sz="2772" spc="-27"/>
            </a:pPr>
            <a:r>
              <a:rPr lang="en-US" sz="2800" b="1" spc="-41" dirty="0">
                <a:latin typeface="Segoe UI" pitchFamily="34" charset="0"/>
                <a:cs typeface="Segoe UI" pitchFamily="34" charset="0"/>
              </a:rPr>
              <a:t>What happens if your FCRA renewal application is rejected? </a:t>
            </a:r>
          </a:p>
          <a:p>
            <a:pPr defTabSz="953451">
              <a:lnSpc>
                <a:spcPct val="110000"/>
              </a:lnSpc>
              <a:spcBef>
                <a:spcPts val="600"/>
              </a:spcBef>
              <a:buNone/>
              <a:defRPr sz="2772" spc="-27"/>
            </a:pPr>
            <a:endParaRPr lang="en-US" sz="2800" spc="-41" dirty="0">
              <a:latin typeface="Segoe UI" pitchFamily="34" charset="0"/>
              <a:cs typeface="Segoe UI" pitchFamily="34" charset="0"/>
            </a:endParaRPr>
          </a:p>
          <a:p>
            <a:pPr marL="685800" indent="-6858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defRPr sz="2772" spc="-27"/>
            </a:pPr>
            <a:r>
              <a:rPr lang="en-US" sz="2800" spc="-41" dirty="0">
                <a:latin typeface="Segoe UI" pitchFamily="34" charset="0"/>
                <a:cs typeface="Segoe UI" pitchFamily="34" charset="0"/>
              </a:rPr>
              <a:t>If the rejection is due to a clerical mistake, you can apply </a:t>
            </a:r>
            <a:r>
              <a:rPr lang="en-US" sz="2800" u="sng" spc="-41" dirty="0">
                <a:solidFill>
                  <a:srgbClr val="00B050"/>
                </a:solidFill>
                <a:latin typeface="Segoe UI" pitchFamily="34" charset="0"/>
                <a:cs typeface="Segoe UI" pitchFamily="34" charset="0"/>
                <a:hlinkClick r:id="rId3"/>
              </a:rPr>
              <a:t>online for revision</a:t>
            </a:r>
            <a:r>
              <a:rPr lang="en-US" sz="2800" spc="-41" dirty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800" spc="-41" dirty="0">
                <a:latin typeface="Segoe UI" pitchFamily="34" charset="0"/>
                <a:cs typeface="Segoe UI" pitchFamily="34" charset="0"/>
              </a:rPr>
              <a:t>of the order. If the application is rejected due to any other reason, this won’t help. </a:t>
            </a:r>
          </a:p>
          <a:p>
            <a:pPr marL="685800" indent="-6858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defRPr sz="2772" spc="-27"/>
            </a:pPr>
            <a:endParaRPr lang="en-US" sz="2800" spc="-41" dirty="0">
              <a:latin typeface="Segoe UI" pitchFamily="34" charset="0"/>
              <a:cs typeface="Segoe UI" pitchFamily="34" charset="0"/>
            </a:endParaRPr>
          </a:p>
          <a:p>
            <a:pPr marL="685800" indent="-6858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defRPr sz="2772" spc="-27"/>
            </a:pPr>
            <a:r>
              <a:rPr lang="en-US" sz="2800" spc="-41" dirty="0">
                <a:latin typeface="Segoe UI" pitchFamily="34" charset="0"/>
                <a:cs typeface="Segoe UI" pitchFamily="34" charset="0"/>
              </a:rPr>
              <a:t>If revision is not feasible, and you think FCRA rejection is wrong,  you can appeal the decision in the High Court within 60 days of date of order.</a:t>
            </a:r>
          </a:p>
          <a:p>
            <a:pPr marL="685800" indent="-6858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defRPr sz="2772" spc="-27"/>
            </a:pPr>
            <a:endParaRPr lang="en-US" sz="2800" spc="-41" dirty="0">
              <a:latin typeface="Segoe UI" pitchFamily="34" charset="0"/>
              <a:cs typeface="Segoe UI" pitchFamily="34" charset="0"/>
            </a:endParaRPr>
          </a:p>
          <a:p>
            <a:pPr marL="685800" indent="-6858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defRPr sz="2772" spc="-27"/>
            </a:pPr>
            <a:r>
              <a:rPr lang="en-US" sz="2800" spc="-41" dirty="0">
                <a:latin typeface="Segoe UI" pitchFamily="34" charset="0"/>
                <a:cs typeface="Segoe UI" pitchFamily="34" charset="0"/>
              </a:rPr>
              <a:t>If you don’t want to appeal the decision, find out why your application was rejected. You can then fix the problem, and apply for fresh registration in </a:t>
            </a:r>
            <a:r>
              <a:rPr lang="en-US" sz="2800" u="sng" spc="-41" dirty="0">
                <a:latin typeface="Segoe UI" pitchFamily="34" charset="0"/>
                <a:cs typeface="Segoe UI" pitchFamily="34" charset="0"/>
                <a:hlinkClick r:id="rId4"/>
              </a:rPr>
              <a:t>form FC-3A</a:t>
            </a:r>
            <a:r>
              <a:rPr lang="en-US" sz="2800" spc="-41" dirty="0">
                <a:latin typeface="Segoe UI" pitchFamily="34" charset="0"/>
                <a:cs typeface="Segoe UI" pitchFamily="34" charset="0"/>
              </a:rPr>
              <a:t>. </a:t>
            </a:r>
          </a:p>
          <a:p>
            <a:pPr defTabSz="953451">
              <a:lnSpc>
                <a:spcPct val="110000"/>
              </a:lnSpc>
              <a:spcBef>
                <a:spcPts val="600"/>
              </a:spcBef>
              <a:buSzPct val="100000"/>
              <a:buNone/>
              <a:defRPr sz="2772" spc="-27"/>
            </a:pPr>
            <a:endParaRPr lang="en-US" sz="2800" spc="-41" dirty="0">
              <a:latin typeface="Segoe UI" pitchFamily="34" charset="0"/>
              <a:cs typeface="Segoe UI" pitchFamily="34" charset="0"/>
            </a:endParaRPr>
          </a:p>
          <a:p>
            <a:pPr defTabSz="953451">
              <a:lnSpc>
                <a:spcPct val="110000"/>
              </a:lnSpc>
              <a:spcBef>
                <a:spcPts val="600"/>
              </a:spcBef>
              <a:buSzPct val="100000"/>
              <a:buNone/>
              <a:defRPr sz="2772" spc="-27"/>
            </a:pPr>
            <a:r>
              <a:rPr lang="en-US" sz="2800" b="1" spc="-41" dirty="0">
                <a:latin typeface="Segoe UI" pitchFamily="34" charset="0"/>
                <a:cs typeface="Segoe UI" pitchFamily="34" charset="0"/>
              </a:rPr>
              <a:t>If your registration is granted, you will be able to start using the assets and FC fund again.</a:t>
            </a:r>
            <a:endParaRPr lang="en-US" sz="2800" b="1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5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799" y="4225686"/>
            <a:ext cx="11677652" cy="1661994"/>
          </a:xfrm>
          <a:prstGeom prst="rect">
            <a:avLst/>
          </a:prstGeom>
          <a:solidFill>
            <a:srgbClr val="7A2582"/>
          </a:solidFill>
        </p:spPr>
        <p:txBody>
          <a:bodyPr wrap="square" lIns="137160" tIns="68580" rIns="137160" bIns="6858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chemeClr val="bg1"/>
                </a:solidFill>
                <a:latin typeface="Century" panose="02040604050505020304" pitchFamily="18" charset="0"/>
              </a:rPr>
              <a:t>TIME FOR DISCUSSION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410458" y="12939"/>
            <a:ext cx="877542" cy="10287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89039"/>
            <a:ext cx="17476839" cy="7200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514376"/>
            <a:endParaRPr lang="en-IN" sz="2000">
              <a:solidFill>
                <a:prstClr val="white"/>
              </a:solidFill>
            </a:endParaRPr>
          </a:p>
        </p:txBody>
      </p:sp>
      <p:grpSp>
        <p:nvGrpSpPr>
          <p:cNvPr id="12" name="Group 8"/>
          <p:cNvGrpSpPr/>
          <p:nvPr/>
        </p:nvGrpSpPr>
        <p:grpSpPr>
          <a:xfrm>
            <a:off x="2" y="4"/>
            <a:ext cx="15919640" cy="283973"/>
            <a:chOff x="0" y="0"/>
            <a:chExt cx="4192827" cy="74791"/>
          </a:xfrm>
        </p:grpSpPr>
        <p:sp>
          <p:nvSpPr>
            <p:cNvPr id="13" name="Freeform 9"/>
            <p:cNvSpPr/>
            <p:nvPr/>
          </p:nvSpPr>
          <p:spPr>
            <a:xfrm>
              <a:off x="0" y="0"/>
              <a:ext cx="4192827" cy="74791"/>
            </a:xfrm>
            <a:custGeom>
              <a:avLst/>
              <a:gdLst/>
              <a:ahLst/>
              <a:cxnLst/>
              <a:rect l="l" t="t" r="r" b="b"/>
              <a:pathLst>
                <a:path w="4192827" h="74791">
                  <a:moveTo>
                    <a:pt x="0" y="0"/>
                  </a:moveTo>
                  <a:lnTo>
                    <a:pt x="4192827" y="0"/>
                  </a:lnTo>
                  <a:lnTo>
                    <a:pt x="4192827" y="74791"/>
                  </a:lnTo>
                  <a:lnTo>
                    <a:pt x="0" y="74791"/>
                  </a:lnTo>
                  <a:close/>
                </a:path>
              </a:pathLst>
            </a:custGeom>
            <a:solidFill>
              <a:srgbClr val="EBB700"/>
            </a:solidFill>
          </p:spPr>
        </p:sp>
        <p:sp>
          <p:nvSpPr>
            <p:cNvPr id="14" name="TextBox 10"/>
            <p:cNvSpPr txBox="1"/>
            <p:nvPr/>
          </p:nvSpPr>
          <p:spPr>
            <a:xfrm>
              <a:off x="0" y="-38100"/>
              <a:ext cx="4192827" cy="1128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4"/>
          <p:cNvSpPr/>
          <p:nvPr/>
        </p:nvSpPr>
        <p:spPr>
          <a:xfrm flipH="1">
            <a:off x="14361730" y="2"/>
            <a:ext cx="3926273" cy="4689032"/>
          </a:xfrm>
          <a:custGeom>
            <a:avLst/>
            <a:gdLst/>
            <a:ahLst/>
            <a:cxnLst/>
            <a:rect l="l" t="t" r="r" b="b"/>
            <a:pathLst>
              <a:path w="4689031" h="4689031">
                <a:moveTo>
                  <a:pt x="4689031" y="0"/>
                </a:moveTo>
                <a:lnTo>
                  <a:pt x="0" y="0"/>
                </a:lnTo>
                <a:lnTo>
                  <a:pt x="0" y="4689031"/>
                </a:lnTo>
                <a:lnTo>
                  <a:pt x="4689031" y="4689031"/>
                </a:lnTo>
                <a:lnTo>
                  <a:pt x="4689031" y="0"/>
                </a:lnTo>
                <a:close/>
              </a:path>
            </a:pathLst>
          </a:custGeom>
          <a:blipFill>
            <a:blip r:embed="rId2"/>
            <a:srcRect/>
            <a:stretch>
              <a:fillRect l="-19428"/>
            </a:stretch>
          </a:blipFill>
        </p:spPr>
      </p:sp>
    </p:spTree>
    <p:extLst>
      <p:ext uri="{BB962C8B-B14F-4D97-AF65-F5344CB8AC3E}">
        <p14:creationId xmlns:p14="http://schemas.microsoft.com/office/powerpoint/2010/main" val="323458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Rot="1" noChangeArrowheads="1"/>
          </p:cNvSpPr>
          <p:nvPr/>
        </p:nvSpPr>
        <p:spPr bwMode="auto">
          <a:xfrm>
            <a:off x="838200" y="1333500"/>
            <a:ext cx="16053060" cy="774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160" tIns="68580" rIns="137160" bIns="68580"/>
          <a:lstStyle/>
          <a:p>
            <a:pPr marL="514350" indent="-514350">
              <a:lnSpc>
                <a:spcPct val="150000"/>
              </a:lnSpc>
              <a:buAutoNum type="alphaLcParenR"/>
              <a:defRPr/>
            </a:pPr>
            <a:r>
              <a:rPr lang="en-US" sz="28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FCRA is administered by Home Ministry &amp; the object is to </a:t>
            </a:r>
            <a:r>
              <a:rPr lang="en-US" sz="28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regulate</a:t>
            </a:r>
            <a:r>
              <a:rPr lang="en-US" sz="28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FC fund received  and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28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Prohibit</a:t>
            </a:r>
            <a:r>
              <a:rPr lang="en-US" sz="28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FC fund which may be  detrimental to the national interest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b)  While passing the FCRA, 2010. it was clarified  that Govt. does not encourage receiving of foreign fund</a:t>
            </a:r>
          </a:p>
          <a:p>
            <a:pPr marL="514350" indent="-514350">
              <a:lnSpc>
                <a:spcPct val="150000"/>
              </a:lnSpc>
              <a:buAutoNum type="alphaLcParenR" startAt="3"/>
              <a:defRPr/>
            </a:pPr>
            <a:r>
              <a:rPr lang="en-US" sz="28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There is not always  inter-linkage between Act, Rules,  various advisories, Public notices  and  FAQs</a:t>
            </a:r>
          </a:p>
          <a:p>
            <a:pPr marL="514350" indent="-514350">
              <a:lnSpc>
                <a:spcPct val="150000"/>
              </a:lnSpc>
              <a:buAutoNum type="alphaLcParenR" startAt="3"/>
              <a:defRPr/>
            </a:pPr>
            <a:r>
              <a:rPr lang="en-US" sz="28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The rationale &amp; purpose for amendments are not explained, like under Income Tax Act</a:t>
            </a:r>
          </a:p>
          <a:p>
            <a:pPr marL="514350" indent="-514350">
              <a:lnSpc>
                <a:spcPct val="150000"/>
              </a:lnSpc>
              <a:buAutoNum type="alphaLcParenR" startAt="3"/>
              <a:defRPr/>
            </a:pPr>
            <a:r>
              <a:rPr lang="en-US" sz="28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Compliance is the key,  there is no exit route as  FC asset vest with the Govt. on surrender / cancellation / non-renewal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Hence one should be aware of the Act, Rules, FAQs, Advisory, orders  and Public Notices while dealing with FCRA</a:t>
            </a:r>
          </a:p>
          <a:p>
            <a:pPr>
              <a:lnSpc>
                <a:spcPct val="150000"/>
              </a:lnSpc>
              <a:defRPr/>
            </a:pPr>
            <a:endParaRPr lang="en-US" sz="28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8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Rectangle 5"/>
          <p:cNvSpPr>
            <a:spLocks noRot="1" noChangeArrowheads="1"/>
          </p:cNvSpPr>
          <p:nvPr/>
        </p:nvSpPr>
        <p:spPr bwMode="auto">
          <a:xfrm>
            <a:off x="786654" y="470072"/>
            <a:ext cx="1280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160" tIns="68580" rIns="137160" bIns="68580"/>
          <a:lstStyle/>
          <a:p>
            <a:pPr>
              <a:defRPr/>
            </a:pPr>
            <a:r>
              <a:rPr lang="en-US" sz="44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CONTEXT</a:t>
            </a:r>
            <a:r>
              <a:rPr lang="en-US" sz="4800" b="1" dirty="0">
                <a:solidFill>
                  <a:srgbClr val="ED7D31"/>
                </a:solidFill>
                <a:latin typeface="Arial Rounded MT Bold" panose="020F0704030504030204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81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762000" y="342900"/>
            <a:ext cx="14744700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/>
            <a:r>
              <a:rPr lang="en-US" sz="4200" b="1" dirty="0">
                <a:solidFill>
                  <a:srgbClr val="4472C4">
                    <a:lumMod val="5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CONTENTS OF TODAYS DISCUSSION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1257300"/>
            <a:ext cx="15759945" cy="801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COVERAGE UNDER FCRA</a:t>
            </a:r>
          </a:p>
          <a:p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MEANING OF FOREIGN CONTRIBUTION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 WHETHER ALL FOREIGN CONTRIBUTIONS ARE REGULATED?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COMPLIANCES FOR REGULATED FOREIGN CONTRIBUTIONS : OVER VIEW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RECENT AMENDMENTS/PUBLIC NOTICES : </a:t>
            </a:r>
          </a:p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      - ACCOUNTING &amp; REPORTING OF TDS</a:t>
            </a:r>
          </a:p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      - FILING OF UPDATE FC-6E FOR CHANGE IN KEY BOARD MEMBERS</a:t>
            </a:r>
          </a:p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      - FCRA (AMENDMENT) RULES, 2024</a:t>
            </a:r>
          </a:p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      - AUDITORS RESPONSIBILITIES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REFUSAL OF RENEWAL OF FC REGISTRATION : IMPLICATION &amp; WAY FORWARD</a:t>
            </a:r>
          </a:p>
          <a:p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5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6" name="TextBox 22"/>
          <p:cNvSpPr txBox="1"/>
          <p:nvPr/>
        </p:nvSpPr>
        <p:spPr>
          <a:xfrm>
            <a:off x="666593" y="584982"/>
            <a:ext cx="14744700" cy="677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/>
            <a:r>
              <a:rPr lang="en-US" sz="44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COVERAGE UNDER FCRA, 2010</a:t>
            </a:r>
            <a:endParaRPr lang="en-US" sz="4400" b="1" dirty="0">
              <a:solidFill>
                <a:srgbClr val="C00000"/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0452" y="1936376"/>
            <a:ext cx="15759945" cy="746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marL="685800" indent="-685800">
              <a:buAutoNum type="arabicParenR"/>
            </a:pPr>
            <a:r>
              <a:rPr lang="en-US" sz="2800" dirty="0">
                <a:latin typeface="Segoe UI" pitchFamily="34" charset="0"/>
                <a:cs typeface="Segoe UI" pitchFamily="34" charset="0"/>
              </a:rPr>
              <a:t>PERSON – IT INCLUDES – </a:t>
            </a:r>
          </a:p>
          <a:p>
            <a:pPr marL="1471613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itchFamily="34" charset="0"/>
                <a:cs typeface="Segoe UI" pitchFamily="34" charset="0"/>
              </a:rPr>
              <a:t>ASSOCIATION</a:t>
            </a:r>
          </a:p>
          <a:p>
            <a:pPr marL="1471613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itchFamily="34" charset="0"/>
                <a:cs typeface="Segoe UI" pitchFamily="34" charset="0"/>
              </a:rPr>
              <a:t>INDUVIDUAL </a:t>
            </a:r>
          </a:p>
          <a:p>
            <a:pPr marL="1471613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itchFamily="34" charset="0"/>
                <a:cs typeface="Segoe UI" pitchFamily="34" charset="0"/>
              </a:rPr>
              <a:t>HUF</a:t>
            </a:r>
          </a:p>
          <a:p>
            <a:pPr marL="1471613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itchFamily="34" charset="0"/>
                <a:cs typeface="Segoe UI" pitchFamily="34" charset="0"/>
              </a:rPr>
              <a:t>SECTION 25 COMPANIES (NOW SECTION 8)</a:t>
            </a:r>
          </a:p>
          <a:p>
            <a:pPr marL="957263"/>
            <a:endParaRPr lang="en-US" sz="2800" dirty="0">
              <a:latin typeface="Segoe UI" pitchFamily="34" charset="0"/>
              <a:cs typeface="Segoe UI" pitchFamily="34" charset="0"/>
            </a:endParaRPr>
          </a:p>
          <a:p>
            <a:pPr marL="30957"/>
            <a:r>
              <a:rPr lang="en-US" sz="2800" dirty="0">
                <a:latin typeface="Segoe UI" pitchFamily="34" charset="0"/>
                <a:cs typeface="Segoe UI" pitchFamily="34" charset="0"/>
              </a:rPr>
              <a:t>2)    EXTENDS TO THE WHOLE OF INDIA</a:t>
            </a:r>
          </a:p>
          <a:p>
            <a:pPr marL="1471613" indent="-523875"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itchFamily="34" charset="0"/>
                <a:cs typeface="Segoe UI" pitchFamily="34" charset="0"/>
              </a:rPr>
              <a:t> EVERY CITIZEN OF INDIA OUTSIDE INDIA</a:t>
            </a:r>
          </a:p>
          <a:p>
            <a:pPr marL="1471613" indent="-523875"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itchFamily="34" charset="0"/>
                <a:cs typeface="Segoe UI" pitchFamily="34" charset="0"/>
              </a:rPr>
              <a:t>ASSOCIATE BRANCHES OR SUBSIDIARIES OUTSIDE INDIA OF COMPANIES/BODY CORPORTAE INCORPORATED IN INDIA</a:t>
            </a:r>
          </a:p>
          <a:p>
            <a:pPr marL="947738"/>
            <a:r>
              <a:rPr lang="en-US" sz="2800" b="1" dirty="0">
                <a:latin typeface="Segoe UI" pitchFamily="34" charset="0"/>
                <a:cs typeface="Segoe UI" pitchFamily="34" charset="0"/>
              </a:rPr>
              <a:t> </a:t>
            </a:r>
          </a:p>
          <a:p>
            <a:pPr marL="140495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EXEMPTIONS :</a:t>
            </a:r>
          </a:p>
          <a:p>
            <a:pPr marL="140495"/>
            <a:endParaRPr lang="en-US" sz="2800" b="1" dirty="0">
              <a:solidFill>
                <a:schemeClr val="accent2"/>
              </a:solidFill>
              <a:latin typeface="Segoe UI" pitchFamily="34" charset="0"/>
              <a:cs typeface="Segoe UI" pitchFamily="34" charset="0"/>
            </a:endParaRPr>
          </a:p>
          <a:p>
            <a:pPr marL="654845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itchFamily="34" charset="0"/>
                <a:cs typeface="Segoe UI" pitchFamily="34" charset="0"/>
              </a:rPr>
              <a:t>Statutory Bodies wholly owned by Govt. &amp; require to have their accounts compulsorily audited by CAG (Notification </a:t>
            </a:r>
            <a:r>
              <a:rPr lang="en-US" sz="2800" dirty="0" err="1">
                <a:latin typeface="Segoe UI" pitchFamily="34" charset="0"/>
                <a:cs typeface="Segoe UI" pitchFamily="34" charset="0"/>
              </a:rPr>
              <a:t>dt.</a:t>
            </a:r>
            <a:r>
              <a:rPr lang="en-US" sz="2800" dirty="0">
                <a:latin typeface="Segoe UI" pitchFamily="34" charset="0"/>
                <a:cs typeface="Segoe UI" pitchFamily="34" charset="0"/>
              </a:rPr>
              <a:t> 30/01/2020)  (Sec. 50)</a:t>
            </a:r>
          </a:p>
          <a:p>
            <a:pPr marL="140495"/>
            <a:endParaRPr lang="en-US" sz="2800" dirty="0">
              <a:latin typeface="Segoe UI" pitchFamily="34" charset="0"/>
              <a:cs typeface="Segoe UI" pitchFamily="34" charset="0"/>
            </a:endParaRPr>
          </a:p>
          <a:p>
            <a:pPr marL="654845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itchFamily="34" charset="0"/>
                <a:cs typeface="Segoe UI" pitchFamily="34" charset="0"/>
              </a:rPr>
              <a:t>Transactions between Govt. of India and Govt. of any foreign country (Sec. 51)</a:t>
            </a:r>
          </a:p>
        </p:txBody>
      </p:sp>
    </p:spTree>
    <p:extLst>
      <p:ext uri="{BB962C8B-B14F-4D97-AF65-F5344CB8AC3E}">
        <p14:creationId xmlns:p14="http://schemas.microsoft.com/office/powerpoint/2010/main" val="311682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0642" y="3611604"/>
            <a:ext cx="13050371" cy="2169825"/>
          </a:xfrm>
          <a:prstGeom prst="rect">
            <a:avLst/>
          </a:prstGeom>
          <a:solidFill>
            <a:srgbClr val="7A2582"/>
          </a:solidFill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entury" panose="02040604050505020304" pitchFamily="18" charset="0"/>
              </a:rPr>
              <a:t>WHAT IS FOREIGN CONTRIBUTION-FIRST STEP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410458" y="12939"/>
            <a:ext cx="877542" cy="10287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89039"/>
            <a:ext cx="17476839" cy="7200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514376"/>
            <a:endParaRPr lang="en-IN" sz="2000">
              <a:solidFill>
                <a:prstClr val="white"/>
              </a:solidFill>
            </a:endParaRPr>
          </a:p>
        </p:txBody>
      </p:sp>
      <p:grpSp>
        <p:nvGrpSpPr>
          <p:cNvPr id="12" name="Group 8"/>
          <p:cNvGrpSpPr/>
          <p:nvPr/>
        </p:nvGrpSpPr>
        <p:grpSpPr>
          <a:xfrm>
            <a:off x="2" y="4"/>
            <a:ext cx="15919640" cy="283973"/>
            <a:chOff x="0" y="0"/>
            <a:chExt cx="4192827" cy="74791"/>
          </a:xfrm>
        </p:grpSpPr>
        <p:sp>
          <p:nvSpPr>
            <p:cNvPr id="13" name="Freeform 9"/>
            <p:cNvSpPr/>
            <p:nvPr/>
          </p:nvSpPr>
          <p:spPr>
            <a:xfrm>
              <a:off x="0" y="0"/>
              <a:ext cx="4192827" cy="74791"/>
            </a:xfrm>
            <a:custGeom>
              <a:avLst/>
              <a:gdLst/>
              <a:ahLst/>
              <a:cxnLst/>
              <a:rect l="l" t="t" r="r" b="b"/>
              <a:pathLst>
                <a:path w="4192827" h="74791">
                  <a:moveTo>
                    <a:pt x="0" y="0"/>
                  </a:moveTo>
                  <a:lnTo>
                    <a:pt x="4192827" y="0"/>
                  </a:lnTo>
                  <a:lnTo>
                    <a:pt x="4192827" y="74791"/>
                  </a:lnTo>
                  <a:lnTo>
                    <a:pt x="0" y="74791"/>
                  </a:lnTo>
                  <a:close/>
                </a:path>
              </a:pathLst>
            </a:custGeom>
            <a:solidFill>
              <a:srgbClr val="EBB700"/>
            </a:solidFill>
          </p:spPr>
        </p:sp>
        <p:sp>
          <p:nvSpPr>
            <p:cNvPr id="14" name="TextBox 10"/>
            <p:cNvSpPr txBox="1"/>
            <p:nvPr/>
          </p:nvSpPr>
          <p:spPr>
            <a:xfrm>
              <a:off x="0" y="-38100"/>
              <a:ext cx="4192827" cy="1128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4"/>
          <p:cNvSpPr/>
          <p:nvPr/>
        </p:nvSpPr>
        <p:spPr>
          <a:xfrm flipH="1">
            <a:off x="14361730" y="2"/>
            <a:ext cx="3926273" cy="4689032"/>
          </a:xfrm>
          <a:custGeom>
            <a:avLst/>
            <a:gdLst/>
            <a:ahLst/>
            <a:cxnLst/>
            <a:rect l="l" t="t" r="r" b="b"/>
            <a:pathLst>
              <a:path w="4689031" h="4689031">
                <a:moveTo>
                  <a:pt x="4689031" y="0"/>
                </a:moveTo>
                <a:lnTo>
                  <a:pt x="0" y="0"/>
                </a:lnTo>
                <a:lnTo>
                  <a:pt x="0" y="4689031"/>
                </a:lnTo>
                <a:lnTo>
                  <a:pt x="4689031" y="4689031"/>
                </a:lnTo>
                <a:lnTo>
                  <a:pt x="46890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9428"/>
            </a:stretch>
          </a:blipFill>
        </p:spPr>
      </p:sp>
    </p:spTree>
    <p:extLst>
      <p:ext uri="{BB962C8B-B14F-4D97-AF65-F5344CB8AC3E}">
        <p14:creationId xmlns:p14="http://schemas.microsoft.com/office/powerpoint/2010/main" val="222239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5907882" y="2331243"/>
            <a:ext cx="33432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 tIns="68580" rIns="137160" bIns="68580">
            <a:spAutoFit/>
          </a:bodyPr>
          <a:lstStyle/>
          <a:p>
            <a:pPr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Donation, Delivery </a:t>
            </a:r>
          </a:p>
          <a:p>
            <a:pPr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Transfer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00565" y="5014052"/>
            <a:ext cx="1557338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 tIns="68580" rIns="137160" bIns="68580">
            <a:spAutoFit/>
          </a:bodyPr>
          <a:lstStyle/>
          <a:p>
            <a:pPr marL="514350" indent="-514350"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486900" y="3429002"/>
            <a:ext cx="1493043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marL="514350" indent="-514350"/>
            <a:r>
              <a:rPr lang="en-US" sz="2100" dirty="0"/>
              <a:t>Inclusion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4686300" y="1320969"/>
            <a:ext cx="5715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 tIns="68580" rIns="137160" bIns="68580">
            <a:spAutoFit/>
          </a:bodyPr>
          <a:lstStyle/>
          <a:p>
            <a:pPr algn="ctr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CONTRIBUTION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36657" y="1957390"/>
            <a:ext cx="0" cy="442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314950" y="3424537"/>
            <a:ext cx="4210050" cy="46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any </a:t>
            </a:r>
            <a:r>
              <a:rPr lang="en-US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Foreign Source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(Sec 2(1)(j))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257800" y="4800600"/>
            <a:ext cx="400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6057900" y="5066438"/>
            <a:ext cx="253603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Currency </a:t>
            </a:r>
          </a:p>
          <a:p>
            <a:pPr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(Indian or Foreign)</a:t>
            </a: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8343902" y="5091115"/>
            <a:ext cx="1835945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 tIns="68580" rIns="137160" bIns="68580">
            <a:spAutoFit/>
          </a:bodyPr>
          <a:lstStyle/>
          <a:p>
            <a:pPr marL="514350" indent="-514350"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10086977" y="2771777"/>
            <a:ext cx="2207418" cy="21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1201400" y="1661131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1430000" y="1371602"/>
            <a:ext cx="5813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marL="514350" indent="-514350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Government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(Sec 2(1)(j)(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201400" y="2089757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429999" y="1864522"/>
            <a:ext cx="59300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marL="514350" indent="-514350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National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(Sec 2(1)(j)(x))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1201400" y="2611250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11430002" y="2283620"/>
            <a:ext cx="549303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Organization/ Association registered outside area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(Sec 2(1)(j)(ix))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11430000" y="3635486"/>
            <a:ext cx="5930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marL="514350" indent="-514350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(Sec 2(1)(j)(ii), (iv), (v),  (vii) &amp; (viii)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1201400" y="3268475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201400" y="5044470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201400" y="5037327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11544300" y="4540206"/>
            <a:ext cx="415051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company having more than 50% share holding outside India (&amp; FEMA compliant)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201400" y="6416070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11544300" y="5958870"/>
            <a:ext cx="415051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which are notified to be not a Foreign source ( 117 no)  Un agency </a:t>
            </a:r>
          </a:p>
        </p:txBody>
      </p:sp>
      <p:sp>
        <p:nvSpPr>
          <p:cNvPr id="33" name="TextBox 20"/>
          <p:cNvSpPr txBox="1">
            <a:spLocks noChangeArrowheads="1"/>
          </p:cNvSpPr>
          <p:nvPr/>
        </p:nvSpPr>
        <p:spPr bwMode="auto">
          <a:xfrm>
            <a:off x="9505950" y="4229102"/>
            <a:ext cx="1466850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marL="514350" indent="-514350"/>
            <a:r>
              <a:rPr lang="en-US" sz="2100" dirty="0"/>
              <a:t>Exclusion</a:t>
            </a:r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3543300" y="5844570"/>
            <a:ext cx="4114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Exclusion : Gift for personal use up to market value of one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lakh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257800" y="5486400"/>
            <a:ext cx="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7383068" y="4039795"/>
            <a:ext cx="328613" cy="21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19"/>
          <p:cNvSpPr txBox="1">
            <a:spLocks noChangeArrowheads="1"/>
          </p:cNvSpPr>
          <p:nvPr/>
        </p:nvSpPr>
        <p:spPr bwMode="auto">
          <a:xfrm>
            <a:off x="6893720" y="4179095"/>
            <a:ext cx="1485900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 tIns="68580" rIns="137160" bIns="68580">
            <a:spAutoFit/>
          </a:bodyPr>
          <a:lstStyle/>
          <a:p>
            <a:pPr marL="514350" indent="-514350"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Any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543300" y="1581150"/>
            <a:ext cx="2133600" cy="19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505200" y="1619250"/>
            <a:ext cx="57150" cy="7162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19"/>
          <p:cNvSpPr txBox="1">
            <a:spLocks noChangeArrowheads="1"/>
          </p:cNvSpPr>
          <p:nvPr/>
        </p:nvSpPr>
        <p:spPr bwMode="auto">
          <a:xfrm>
            <a:off x="4064797" y="6962777"/>
            <a:ext cx="1535906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marL="514350" indent="-514350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</a:p>
          <a:p>
            <a:pPr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(FC from Local Sources)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4071940" y="8568037"/>
            <a:ext cx="1528763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marL="514350" indent="-514350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Exclusion</a:t>
            </a:r>
          </a:p>
        </p:txBody>
      </p:sp>
      <p:sp>
        <p:nvSpPr>
          <p:cNvPr id="42" name="TextBox 19"/>
          <p:cNvSpPr txBox="1">
            <a:spLocks noChangeArrowheads="1"/>
          </p:cNvSpPr>
          <p:nvPr/>
        </p:nvSpPr>
        <p:spPr bwMode="auto">
          <a:xfrm>
            <a:off x="5871744" y="8473470"/>
            <a:ext cx="110513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received by way of fees or towards cost in lieu of goods &amp; services rendered in the ordinary course of business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600700" y="6972300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600700" y="7543800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600700" y="8229600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607423" y="8801100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11430000" y="3033029"/>
            <a:ext cx="501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marL="514350" indent="-514350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Companies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(Sec 2(1)(j)(iii))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572500" y="4110337"/>
            <a:ext cx="24003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536657" y="3100390"/>
            <a:ext cx="0" cy="442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543300" y="8801102"/>
            <a:ext cx="528636" cy="2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19"/>
          <p:cNvSpPr txBox="1">
            <a:spLocks noChangeArrowheads="1"/>
          </p:cNvSpPr>
          <p:nvPr/>
        </p:nvSpPr>
        <p:spPr bwMode="auto">
          <a:xfrm>
            <a:off x="5822157" y="7216170"/>
            <a:ext cx="755094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other income derived from Foreign contribution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(Rent, sale of FC Assets)</a:t>
            </a:r>
          </a:p>
        </p:txBody>
      </p:sp>
      <p:sp>
        <p:nvSpPr>
          <p:cNvPr id="52" name="TextBox 19"/>
          <p:cNvSpPr txBox="1">
            <a:spLocks noChangeArrowheads="1"/>
          </p:cNvSpPr>
          <p:nvPr/>
        </p:nvSpPr>
        <p:spPr bwMode="auto">
          <a:xfrm>
            <a:off x="5822157" y="7996536"/>
            <a:ext cx="5379243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marL="514350" indent="-514350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on FC money to other organizations</a:t>
            </a:r>
          </a:p>
        </p:txBody>
      </p: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flipH="1">
            <a:off x="10858500" y="4229100"/>
            <a:ext cx="2382" cy="18288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V="1">
            <a:off x="10858500" y="1600200"/>
            <a:ext cx="3" cy="24003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543300" y="7658102"/>
            <a:ext cx="528636" cy="2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257800" y="4800600"/>
            <a:ext cx="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315200" y="4800600"/>
            <a:ext cx="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9258300" y="4800600"/>
            <a:ext cx="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19"/>
          <p:cNvSpPr txBox="1">
            <a:spLocks noChangeArrowheads="1"/>
          </p:cNvSpPr>
          <p:nvPr/>
        </p:nvSpPr>
        <p:spPr bwMode="auto">
          <a:xfrm>
            <a:off x="5883081" y="6743701"/>
            <a:ext cx="7543800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60" tIns="68580" rIns="137160" bIns="68580">
            <a:spAutoFit/>
          </a:bodyPr>
          <a:lstStyle/>
          <a:p>
            <a:pPr marL="514350" indent="-514350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accrued on Foreign Contribution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1201400" y="3839975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22"/>
          <p:cNvSpPr txBox="1"/>
          <p:nvPr/>
        </p:nvSpPr>
        <p:spPr>
          <a:xfrm>
            <a:off x="665631" y="413052"/>
            <a:ext cx="14744700" cy="677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/>
            <a:r>
              <a:rPr lang="en-US" sz="4400" b="1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FOREIGN CONTRIBUTION (Sec 2(1)(h))  - MEANING</a:t>
            </a:r>
            <a:endParaRPr lang="en-US" sz="4400" b="1" dirty="0">
              <a:solidFill>
                <a:srgbClr val="C0000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084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  <p:bldP spid="14" grpId="0"/>
      <p:bldP spid="17" grpId="0"/>
      <p:bldP spid="20" grpId="0"/>
      <p:bldP spid="25" grpId="0"/>
      <p:bldP spid="26" grpId="0"/>
      <p:bldP spid="30" grpId="0"/>
      <p:bldP spid="33" grpId="0"/>
      <p:bldP spid="34" grpId="0"/>
      <p:bldP spid="37" grpId="0"/>
      <p:bldP spid="40" grpId="0"/>
      <p:bldP spid="41" grpId="0"/>
      <p:bldP spid="42" grpId="0"/>
      <p:bldP spid="47" grpId="0"/>
      <p:bldP spid="51" grpId="0"/>
      <p:bldP spid="52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6880" y="5231960"/>
            <a:ext cx="597458" cy="9200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702972" y="-38100"/>
            <a:ext cx="585029" cy="102783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63101"/>
            <a:ext cx="17747226" cy="6771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342917"/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743623" y="584948"/>
            <a:ext cx="15130631" cy="684840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IN" sz="3600" b="1" cap="all" dirty="0">
                <a:solidFill>
                  <a:srgbClr val="4BACC6">
                    <a:lumMod val="50000"/>
                  </a:srgbClr>
                </a:solidFill>
                <a:latin typeface="Segoe UI"/>
              </a:rPr>
              <a:t>Few EXAMPLES FOR CLARITY </a:t>
            </a:r>
          </a:p>
          <a:p>
            <a:pPr algn="l">
              <a:defRPr/>
            </a:pPr>
            <a:endParaRPr lang="en-IN" altLang="en-US" sz="3600" b="1" cap="all" dirty="0">
              <a:solidFill>
                <a:srgbClr val="4BACC6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7678" y="1929077"/>
            <a:ext cx="15813740" cy="608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772" spc="-27"/>
            </a:pPr>
            <a:r>
              <a:rPr lang="en-US" sz="2800" b="1" spc="-41" dirty="0">
                <a:latin typeface="Segoe UI" pitchFamily="34" charset="0"/>
                <a:cs typeface="Segoe UI" pitchFamily="34" charset="0"/>
              </a:rPr>
              <a:t>Foreign Contribution received from a US Citizen visiting India  in Indian Currency</a:t>
            </a:r>
          </a:p>
          <a:p>
            <a:pPr marL="457200" indent="-4572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772" spc="-27"/>
            </a:pPr>
            <a:endParaRPr lang="en-US" sz="2800" b="1" spc="-41" dirty="0">
              <a:latin typeface="Segoe UI" pitchFamily="34" charset="0"/>
              <a:cs typeface="Segoe UI" pitchFamily="34" charset="0"/>
            </a:endParaRPr>
          </a:p>
          <a:p>
            <a:pPr marL="457200" indent="-4572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772" spc="-27"/>
            </a:pPr>
            <a:r>
              <a:rPr lang="en-US" sz="2800" b="1" spc="-41" dirty="0">
                <a:latin typeface="Segoe UI" pitchFamily="34" charset="0"/>
                <a:cs typeface="Segoe UI" pitchFamily="34" charset="0"/>
              </a:rPr>
              <a:t>The contribution  received from a person having OCI Card</a:t>
            </a:r>
          </a:p>
          <a:p>
            <a:pPr marL="457200" indent="-4572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772" spc="-27"/>
            </a:pPr>
            <a:endParaRPr lang="en-US" sz="2800" b="1" spc="-41" dirty="0">
              <a:latin typeface="Segoe UI" pitchFamily="34" charset="0"/>
              <a:cs typeface="Segoe UI" pitchFamily="34" charset="0"/>
            </a:endParaRPr>
          </a:p>
          <a:p>
            <a:pPr marL="457200" indent="-4572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772" spc="-27"/>
            </a:pPr>
            <a:r>
              <a:rPr lang="en-US" sz="2800" b="1" spc="-41" dirty="0">
                <a:latin typeface="Segoe UI" pitchFamily="34" charset="0"/>
                <a:cs typeface="Segoe UI" pitchFamily="34" charset="0"/>
              </a:rPr>
              <a:t>Contribution to share capital of a Section 8 company from a foreign source </a:t>
            </a:r>
          </a:p>
          <a:p>
            <a:pPr marL="457200" indent="-4572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772" spc="-27"/>
            </a:pPr>
            <a:endParaRPr lang="en-US" sz="2800" b="1" spc="-41" dirty="0">
              <a:latin typeface="Segoe UI" pitchFamily="34" charset="0"/>
              <a:cs typeface="Segoe UI" pitchFamily="34" charset="0"/>
            </a:endParaRPr>
          </a:p>
          <a:p>
            <a:pPr marL="457200" indent="-4572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772" spc="-27"/>
            </a:pPr>
            <a:r>
              <a:rPr lang="en-US" sz="2800" b="1" spc="-41" dirty="0">
                <a:latin typeface="Segoe UI" pitchFamily="34" charset="0"/>
                <a:cs typeface="Segoe UI" pitchFamily="34" charset="0"/>
              </a:rPr>
              <a:t>Fees paid by foreign delegates in participating in a conference/seminar ( FAQ A 12) </a:t>
            </a:r>
          </a:p>
          <a:p>
            <a:pPr marL="457200" indent="-4572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772" spc="-27"/>
            </a:pPr>
            <a:endParaRPr lang="en-US" sz="2800" b="1" spc="-41" dirty="0">
              <a:latin typeface="Segoe UI" pitchFamily="34" charset="0"/>
              <a:cs typeface="Segoe UI" pitchFamily="34" charset="0"/>
            </a:endParaRPr>
          </a:p>
          <a:p>
            <a:pPr marL="457200" indent="-4572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772" spc="-27"/>
            </a:pPr>
            <a:r>
              <a:rPr lang="en-US" sz="2800" b="1" spc="-41" dirty="0">
                <a:latin typeface="Segoe UI" pitchFamily="34" charset="0"/>
                <a:cs typeface="Segoe UI" pitchFamily="34" charset="0"/>
              </a:rPr>
              <a:t>Fees received from foreign students by an educational institution in India : Exp -3 to 2(1)(h)</a:t>
            </a:r>
          </a:p>
          <a:p>
            <a:pPr marL="457200" indent="-4572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772" spc="-27"/>
            </a:pPr>
            <a:endParaRPr lang="en-US" sz="2800" b="1" spc="-41" dirty="0">
              <a:latin typeface="Segoe UI" pitchFamily="34" charset="0"/>
              <a:cs typeface="Segoe UI" pitchFamily="34" charset="0"/>
            </a:endParaRPr>
          </a:p>
          <a:p>
            <a:pPr marL="457200" indent="-457200" defTabSz="95345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772" spc="-27"/>
            </a:pPr>
            <a:r>
              <a:rPr lang="en-US" sz="2800" b="1" spc="-41" dirty="0">
                <a:latin typeface="Segoe UI" pitchFamily="34" charset="0"/>
                <a:cs typeface="Segoe UI" pitchFamily="34" charset="0"/>
              </a:rPr>
              <a:t>Scholarship/Stipend received by an individual from a Foreign Source. ( sec 4 (g) )</a:t>
            </a:r>
            <a:endParaRPr lang="en-US" sz="2800" spc="-41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9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278" y="2663591"/>
            <a:ext cx="13050371" cy="3185487"/>
          </a:xfrm>
          <a:prstGeom prst="rect">
            <a:avLst/>
          </a:prstGeom>
          <a:solidFill>
            <a:srgbClr val="7A2582"/>
          </a:solidFill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entury" panose="02040604050505020304" pitchFamily="18" charset="0"/>
              </a:rPr>
              <a:t>WHETHER ALL FOREIGN CONTRIBUTIONS ARE REGULATED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6D91D2-D6AF-4538-ACDE-E675885BB902}"/>
              </a:ext>
            </a:extLst>
          </p:cNvPr>
          <p:cNvSpPr/>
          <p:nvPr/>
        </p:nvSpPr>
        <p:spPr>
          <a:xfrm>
            <a:off x="17410458" y="12939"/>
            <a:ext cx="877542" cy="10287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9EE46-7E55-6E93-E482-A582BE60DF14}"/>
              </a:ext>
            </a:extLst>
          </p:cNvPr>
          <p:cNvSpPr/>
          <p:nvPr/>
        </p:nvSpPr>
        <p:spPr>
          <a:xfrm>
            <a:off x="0" y="9589039"/>
            <a:ext cx="17476839" cy="7200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514376"/>
            <a:endParaRPr lang="en-IN" sz="2000">
              <a:solidFill>
                <a:prstClr val="white"/>
              </a:solidFill>
            </a:endParaRPr>
          </a:p>
        </p:txBody>
      </p:sp>
      <p:grpSp>
        <p:nvGrpSpPr>
          <p:cNvPr id="12" name="Group 8"/>
          <p:cNvGrpSpPr/>
          <p:nvPr/>
        </p:nvGrpSpPr>
        <p:grpSpPr>
          <a:xfrm>
            <a:off x="2" y="4"/>
            <a:ext cx="15919640" cy="283973"/>
            <a:chOff x="0" y="0"/>
            <a:chExt cx="4192827" cy="74791"/>
          </a:xfrm>
        </p:grpSpPr>
        <p:sp>
          <p:nvSpPr>
            <p:cNvPr id="13" name="Freeform 9"/>
            <p:cNvSpPr/>
            <p:nvPr/>
          </p:nvSpPr>
          <p:spPr>
            <a:xfrm>
              <a:off x="0" y="0"/>
              <a:ext cx="4192827" cy="74791"/>
            </a:xfrm>
            <a:custGeom>
              <a:avLst/>
              <a:gdLst/>
              <a:ahLst/>
              <a:cxnLst/>
              <a:rect l="l" t="t" r="r" b="b"/>
              <a:pathLst>
                <a:path w="4192827" h="74791">
                  <a:moveTo>
                    <a:pt x="0" y="0"/>
                  </a:moveTo>
                  <a:lnTo>
                    <a:pt x="4192827" y="0"/>
                  </a:lnTo>
                  <a:lnTo>
                    <a:pt x="4192827" y="74791"/>
                  </a:lnTo>
                  <a:lnTo>
                    <a:pt x="0" y="74791"/>
                  </a:lnTo>
                  <a:close/>
                </a:path>
              </a:pathLst>
            </a:custGeom>
            <a:solidFill>
              <a:srgbClr val="EBB700"/>
            </a:solidFill>
          </p:spPr>
        </p:sp>
        <p:sp>
          <p:nvSpPr>
            <p:cNvPr id="14" name="TextBox 10"/>
            <p:cNvSpPr txBox="1"/>
            <p:nvPr/>
          </p:nvSpPr>
          <p:spPr>
            <a:xfrm>
              <a:off x="0" y="-38100"/>
              <a:ext cx="4192827" cy="1128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4"/>
          <p:cNvSpPr/>
          <p:nvPr/>
        </p:nvSpPr>
        <p:spPr>
          <a:xfrm flipH="1">
            <a:off x="14361730" y="2"/>
            <a:ext cx="3926273" cy="4689032"/>
          </a:xfrm>
          <a:custGeom>
            <a:avLst/>
            <a:gdLst/>
            <a:ahLst/>
            <a:cxnLst/>
            <a:rect l="l" t="t" r="r" b="b"/>
            <a:pathLst>
              <a:path w="4689031" h="4689031">
                <a:moveTo>
                  <a:pt x="4689031" y="0"/>
                </a:moveTo>
                <a:lnTo>
                  <a:pt x="0" y="0"/>
                </a:lnTo>
                <a:lnTo>
                  <a:pt x="0" y="4689031"/>
                </a:lnTo>
                <a:lnTo>
                  <a:pt x="4689031" y="4689031"/>
                </a:lnTo>
                <a:lnTo>
                  <a:pt x="46890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9428"/>
            </a:stretch>
          </a:blipFill>
        </p:spPr>
      </p:sp>
    </p:spTree>
    <p:extLst>
      <p:ext uri="{BB962C8B-B14F-4D97-AF65-F5344CB8AC3E}">
        <p14:creationId xmlns:p14="http://schemas.microsoft.com/office/powerpoint/2010/main" val="1013112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3272</Words>
  <Application>Microsoft Office PowerPoint</Application>
  <PresentationFormat>Custom</PresentationFormat>
  <Paragraphs>317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Elephant</vt:lpstr>
      <vt:lpstr>Helvetica</vt:lpstr>
      <vt:lpstr>Wingdings</vt:lpstr>
      <vt:lpstr>Calibri Light</vt:lpstr>
      <vt:lpstr>Times New Roman</vt:lpstr>
      <vt:lpstr>Arial</vt:lpstr>
      <vt:lpstr>Century</vt:lpstr>
      <vt:lpstr>Arial Rounded MT Bold</vt:lpstr>
      <vt:lpstr>Segoe UI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Green and Violet Simple Corporate Roadmap Presentation</dc:title>
  <dc:creator>CA Tarun Kumar</dc:creator>
  <cp:lastModifiedBy>Suresh Kejriwal</cp:lastModifiedBy>
  <cp:revision>229</cp:revision>
  <cp:lastPrinted>2025-05-09T12:13:49Z</cp:lastPrinted>
  <dcterms:created xsi:type="dcterms:W3CDTF">2006-08-16T00:00:00Z</dcterms:created>
  <dcterms:modified xsi:type="dcterms:W3CDTF">2025-05-09T22:02:57Z</dcterms:modified>
  <dc:identifier>DAGNK1WvZH8</dc:identifier>
</cp:coreProperties>
</file>